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8"/>
  </p:notesMasterIdLst>
  <p:sldIdLst>
    <p:sldId id="256" r:id="rId2"/>
    <p:sldId id="265" r:id="rId3"/>
    <p:sldId id="259" r:id="rId4"/>
    <p:sldId id="261" r:id="rId5"/>
    <p:sldId id="267" r:id="rId6"/>
    <p:sldId id="268" r:id="rId7"/>
  </p:sldIdLst>
  <p:sldSz cx="9144000" cy="5143500" type="screen16x9"/>
  <p:notesSz cx="6858000" cy="9144000"/>
  <p:embeddedFontLst>
    <p:embeddedFont>
      <p:font typeface="Advent Pro" panose="020B0604020202020204" charset="0"/>
      <p:regular r:id="rId9"/>
      <p:bold r:id="rId10"/>
      <p:italic r:id="rId11"/>
      <p:boldItalic r:id="rId12"/>
    </p:embeddedFont>
    <p:embeddedFont>
      <p:font typeface="Advent Pro Medium" panose="020B0604020202020204" charset="0"/>
      <p:regular r:id="rId13"/>
      <p:bold r:id="rId14"/>
      <p:italic r:id="rId15"/>
      <p:boldItalic r:id="rId16"/>
    </p:embeddedFont>
    <p:embeddedFont>
      <p:font typeface="Aharoni" panose="02010803020104030203" pitchFamily="2" charset="-79"/>
      <p:bold r:id="rId17"/>
    </p:embeddedFont>
    <p:embeddedFont>
      <p:font typeface="Aldrich" panose="020B0604020202020204" charset="0"/>
      <p:regular r:id="rId18"/>
    </p:embeddedFont>
    <p:embeddedFont>
      <p:font typeface="ASSISTANT" pitchFamily="2" charset="-79"/>
      <p:regular r:id="rId19"/>
      <p:bold r:id="rId20"/>
    </p:embeddedFon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358841-C35B-4411-80CC-9C8CAF01B22B}">
  <a:tblStyle styleId="{1F358841-C35B-4411-80CC-9C8CAF01B2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uel Moiseev" userId="3b6204147fb66531" providerId="LiveId" clId="{9E9BB9A6-5B3C-4FC3-B1F2-1230A32FAC8E}"/>
    <pc:docChg chg="undo custSel modSld">
      <pc:chgData name="Imanuel Moiseev" userId="3b6204147fb66531" providerId="LiveId" clId="{9E9BB9A6-5B3C-4FC3-B1F2-1230A32FAC8E}" dt="2023-03-30T12:24:50.550" v="3" actId="1076"/>
      <pc:docMkLst>
        <pc:docMk/>
      </pc:docMkLst>
      <pc:sldChg chg="modSp mod">
        <pc:chgData name="Imanuel Moiseev" userId="3b6204147fb66531" providerId="LiveId" clId="{9E9BB9A6-5B3C-4FC3-B1F2-1230A32FAC8E}" dt="2023-03-30T12:24:50.550" v="3" actId="1076"/>
        <pc:sldMkLst>
          <pc:docMk/>
          <pc:sldMk cId="0" sldId="256"/>
        </pc:sldMkLst>
        <pc:picChg chg="mod">
          <ac:chgData name="Imanuel Moiseev" userId="3b6204147fb66531" providerId="LiveId" clId="{9E9BB9A6-5B3C-4FC3-B1F2-1230A32FAC8E}" dt="2023-03-30T12:24:50.550" v="3" actId="1076"/>
          <ac:picMkLst>
            <pc:docMk/>
            <pc:sldMk cId="0" sldId="256"/>
            <ac:picMk id="2" creationId="{92B82E00-1174-09A9-64C3-6D36FF21F4A6}"/>
          </ac:picMkLst>
        </pc:picChg>
      </pc:sldChg>
    </pc:docChg>
  </pc:docChgLst>
  <pc:docChgLst>
    <pc:chgData name="Imanuel Moiseev" userId="3b6204147fb66531" providerId="LiveId" clId="{D5EDD07D-1F04-4011-ADC9-5C1B8D89D052}"/>
    <pc:docChg chg="undo custSel addSld delSld modSld sldOrd delMainMaster">
      <pc:chgData name="Imanuel Moiseev" userId="3b6204147fb66531" providerId="LiveId" clId="{D5EDD07D-1F04-4011-ADC9-5C1B8D89D052}" dt="2023-02-25T18:03:06.846" v="1768"/>
      <pc:docMkLst>
        <pc:docMk/>
      </pc:docMkLst>
      <pc:sldChg chg="addSp delSp modSp mod modTransition modAnim">
        <pc:chgData name="Imanuel Moiseev" userId="3b6204147fb66531" providerId="LiveId" clId="{D5EDD07D-1F04-4011-ADC9-5C1B8D89D052}" dt="2023-02-25T15:45:02.422" v="112"/>
        <pc:sldMkLst>
          <pc:docMk/>
          <pc:sldMk cId="0" sldId="256"/>
        </pc:sldMkLst>
        <pc:spChg chg="add del mod">
          <ac:chgData name="Imanuel Moiseev" userId="3b6204147fb66531" providerId="LiveId" clId="{D5EDD07D-1F04-4011-ADC9-5C1B8D89D052}" dt="2023-02-25T15:41:02.918" v="59" actId="478"/>
          <ac:spMkLst>
            <pc:docMk/>
            <pc:sldMk cId="0" sldId="256"/>
            <ac:spMk id="4" creationId="{36F02BB8-B58A-3693-461D-7119F3D67C41}"/>
          </ac:spMkLst>
        </pc:spChg>
        <pc:spChg chg="mod">
          <ac:chgData name="Imanuel Moiseev" userId="3b6204147fb66531" providerId="LiveId" clId="{D5EDD07D-1F04-4011-ADC9-5C1B8D89D052}" dt="2023-02-25T15:41:48.778" v="66" actId="1076"/>
          <ac:spMkLst>
            <pc:docMk/>
            <pc:sldMk cId="0" sldId="256"/>
            <ac:spMk id="390" creationId="{00000000-0000-0000-0000-000000000000}"/>
          </ac:spMkLst>
        </pc:spChg>
        <pc:spChg chg="del">
          <ac:chgData name="Imanuel Moiseev" userId="3b6204147fb66531" providerId="LiveId" clId="{D5EDD07D-1F04-4011-ADC9-5C1B8D89D052}" dt="2023-02-25T15:41:00.819" v="58" actId="478"/>
          <ac:spMkLst>
            <pc:docMk/>
            <pc:sldMk cId="0" sldId="256"/>
            <ac:spMk id="391" creationId="{00000000-0000-0000-0000-000000000000}"/>
          </ac:spMkLst>
        </pc:spChg>
        <pc:picChg chg="add mod">
          <ac:chgData name="Imanuel Moiseev" userId="3b6204147fb66531" providerId="LiveId" clId="{D5EDD07D-1F04-4011-ADC9-5C1B8D89D052}" dt="2023-02-25T15:41:51.968" v="67" actId="1076"/>
          <ac:picMkLst>
            <pc:docMk/>
            <pc:sldMk cId="0" sldId="256"/>
            <ac:picMk id="2" creationId="{92B82E00-1174-09A9-64C3-6D36FF21F4A6}"/>
          </ac:picMkLst>
        </pc:picChg>
        <pc:picChg chg="mod">
          <ac:chgData name="Imanuel Moiseev" userId="3b6204147fb66531" providerId="LiveId" clId="{D5EDD07D-1F04-4011-ADC9-5C1B8D89D052}" dt="2023-02-25T15:40:34.951" v="53" actId="1076"/>
          <ac:picMkLst>
            <pc:docMk/>
            <pc:sldMk cId="0" sldId="256"/>
            <ac:picMk id="389" creationId="{00000000-0000-0000-0000-000000000000}"/>
          </ac:picMkLst>
        </pc:picChg>
      </pc:sldChg>
      <pc:sldChg chg="del">
        <pc:chgData name="Imanuel Moiseev" userId="3b6204147fb66531" providerId="LiveId" clId="{D5EDD07D-1F04-4011-ADC9-5C1B8D89D052}" dt="2023-02-25T15:45:21.603" v="113" actId="47"/>
        <pc:sldMkLst>
          <pc:docMk/>
          <pc:sldMk cId="0" sldId="257"/>
        </pc:sldMkLst>
      </pc:sldChg>
      <pc:sldChg chg="del">
        <pc:chgData name="Imanuel Moiseev" userId="3b6204147fb66531" providerId="LiveId" clId="{D5EDD07D-1F04-4011-ADC9-5C1B8D89D052}" dt="2023-02-25T15:45:27.868" v="114" actId="47"/>
        <pc:sldMkLst>
          <pc:docMk/>
          <pc:sldMk cId="0" sldId="258"/>
        </pc:sldMkLst>
      </pc:sldChg>
      <pc:sldChg chg="addSp delSp modSp mod modTransition modAnim">
        <pc:chgData name="Imanuel Moiseev" userId="3b6204147fb66531" providerId="LiveId" clId="{D5EDD07D-1F04-4011-ADC9-5C1B8D89D052}" dt="2023-02-25T16:04:17.632" v="778"/>
        <pc:sldMkLst>
          <pc:docMk/>
          <pc:sldMk cId="0" sldId="259"/>
        </pc:sldMkLst>
        <pc:spChg chg="add del mod">
          <ac:chgData name="Imanuel Moiseev" userId="3b6204147fb66531" providerId="LiveId" clId="{D5EDD07D-1F04-4011-ADC9-5C1B8D89D052}" dt="2023-02-25T15:57:05.848" v="662" actId="478"/>
          <ac:spMkLst>
            <pc:docMk/>
            <pc:sldMk cId="0" sldId="259"/>
            <ac:spMk id="3" creationId="{6FC060FA-0E11-F089-A38A-2625173C8D65}"/>
          </ac:spMkLst>
        </pc:spChg>
        <pc:spChg chg="add del mod">
          <ac:chgData name="Imanuel Moiseev" userId="3b6204147fb66531" providerId="LiveId" clId="{D5EDD07D-1F04-4011-ADC9-5C1B8D89D052}" dt="2023-02-25T15:57:08.633" v="664" actId="478"/>
          <ac:spMkLst>
            <pc:docMk/>
            <pc:sldMk cId="0" sldId="259"/>
            <ac:spMk id="5" creationId="{7789B548-9579-68E7-98E5-468E1FCA1995}"/>
          </ac:spMkLst>
        </pc:spChg>
        <pc:spChg chg="del">
          <ac:chgData name="Imanuel Moiseev" userId="3b6204147fb66531" providerId="LiveId" clId="{D5EDD07D-1F04-4011-ADC9-5C1B8D89D052}" dt="2023-02-25T15:57:01.234" v="660" actId="478"/>
          <ac:spMkLst>
            <pc:docMk/>
            <pc:sldMk cId="0" sldId="259"/>
            <ac:spMk id="427" creationId="{00000000-0000-0000-0000-000000000000}"/>
          </ac:spMkLst>
        </pc:spChg>
        <pc:spChg chg="del">
          <ac:chgData name="Imanuel Moiseev" userId="3b6204147fb66531" providerId="LiveId" clId="{D5EDD07D-1F04-4011-ADC9-5C1B8D89D052}" dt="2023-02-25T15:57:07.412" v="663" actId="478"/>
          <ac:spMkLst>
            <pc:docMk/>
            <pc:sldMk cId="0" sldId="259"/>
            <ac:spMk id="428" creationId="{00000000-0000-0000-0000-000000000000}"/>
          </ac:spMkLst>
        </pc:spChg>
        <pc:picChg chg="add del mod">
          <ac:chgData name="Imanuel Moiseev" userId="3b6204147fb66531" providerId="LiveId" clId="{D5EDD07D-1F04-4011-ADC9-5C1B8D89D052}" dt="2023-02-25T15:59:21.528" v="728" actId="478"/>
          <ac:picMkLst>
            <pc:docMk/>
            <pc:sldMk cId="0" sldId="259"/>
            <ac:picMk id="7" creationId="{79C1108F-94C8-8F9E-4A74-BB1E3706728A}"/>
          </ac:picMkLst>
        </pc:picChg>
        <pc:picChg chg="add mod">
          <ac:chgData name="Imanuel Moiseev" userId="3b6204147fb66531" providerId="LiveId" clId="{D5EDD07D-1F04-4011-ADC9-5C1B8D89D052}" dt="2023-02-25T16:00:31.299" v="732" actId="1076"/>
          <ac:picMkLst>
            <pc:docMk/>
            <pc:sldMk cId="0" sldId="259"/>
            <ac:picMk id="8" creationId="{A51E2F1D-9717-6741-E8C3-C033D1012F12}"/>
          </ac:picMkLst>
        </pc:picChg>
        <pc:picChg chg="del">
          <ac:chgData name="Imanuel Moiseev" userId="3b6204147fb66531" providerId="LiveId" clId="{D5EDD07D-1F04-4011-ADC9-5C1B8D89D052}" dt="2023-02-25T15:57:02.625" v="661" actId="478"/>
          <ac:picMkLst>
            <pc:docMk/>
            <pc:sldMk cId="0" sldId="259"/>
            <ac:picMk id="426" creationId="{00000000-0000-0000-0000-000000000000}"/>
          </ac:picMkLst>
        </pc:picChg>
      </pc:sldChg>
      <pc:sldChg chg="del">
        <pc:chgData name="Imanuel Moiseev" userId="3b6204147fb66531" providerId="LiveId" clId="{D5EDD07D-1F04-4011-ADC9-5C1B8D89D052}" dt="2023-02-25T15:45:30.415" v="115" actId="47"/>
        <pc:sldMkLst>
          <pc:docMk/>
          <pc:sldMk cId="0" sldId="260"/>
        </pc:sldMkLst>
      </pc:sldChg>
      <pc:sldChg chg="addSp delSp modSp mod modTransition modAnim">
        <pc:chgData name="Imanuel Moiseev" userId="3b6204147fb66531" providerId="LiveId" clId="{D5EDD07D-1F04-4011-ADC9-5C1B8D89D052}" dt="2023-02-25T17:41:01.856" v="1627" actId="20577"/>
        <pc:sldMkLst>
          <pc:docMk/>
          <pc:sldMk cId="0" sldId="261"/>
        </pc:sldMkLst>
        <pc:spChg chg="add del mod">
          <ac:chgData name="Imanuel Moiseev" userId="3b6204147fb66531" providerId="LiveId" clId="{D5EDD07D-1F04-4011-ADC9-5C1B8D89D052}" dt="2023-02-25T16:14:49.602" v="887" actId="478"/>
          <ac:spMkLst>
            <pc:docMk/>
            <pc:sldMk cId="0" sldId="261"/>
            <ac:spMk id="3" creationId="{489497B4-195B-DF38-FB7C-808227CDA75C}"/>
          </ac:spMkLst>
        </pc:spChg>
        <pc:spChg chg="add mod">
          <ac:chgData name="Imanuel Moiseev" userId="3b6204147fb66531" providerId="LiveId" clId="{D5EDD07D-1F04-4011-ADC9-5C1B8D89D052}" dt="2023-02-25T16:24:14.601" v="1435" actId="1076"/>
          <ac:spMkLst>
            <pc:docMk/>
            <pc:sldMk cId="0" sldId="261"/>
            <ac:spMk id="4" creationId="{3D811420-4667-025A-428E-4DB386D2DA05}"/>
          </ac:spMkLst>
        </pc:spChg>
        <pc:spChg chg="add mod">
          <ac:chgData name="Imanuel Moiseev" userId="3b6204147fb66531" providerId="LiveId" clId="{D5EDD07D-1F04-4011-ADC9-5C1B8D89D052}" dt="2023-02-25T17:41:01.856" v="1627" actId="20577"/>
          <ac:spMkLst>
            <pc:docMk/>
            <pc:sldMk cId="0" sldId="261"/>
            <ac:spMk id="5" creationId="{B57F75FC-74AF-299D-5D7E-DA0725C8AB48}"/>
          </ac:spMkLst>
        </pc:spChg>
        <pc:spChg chg="del mod">
          <ac:chgData name="Imanuel Moiseev" userId="3b6204147fb66531" providerId="LiveId" clId="{D5EDD07D-1F04-4011-ADC9-5C1B8D89D052}" dt="2023-02-25T16:16:18.573" v="975" actId="478"/>
          <ac:spMkLst>
            <pc:docMk/>
            <pc:sldMk cId="0" sldId="261"/>
            <ac:spMk id="442" creationId="{00000000-0000-0000-0000-000000000000}"/>
          </ac:spMkLst>
        </pc:spChg>
        <pc:spChg chg="mod">
          <ac:chgData name="Imanuel Moiseev" userId="3b6204147fb66531" providerId="LiveId" clId="{D5EDD07D-1F04-4011-ADC9-5C1B8D89D052}" dt="2023-02-25T16:24:12.818" v="1434" actId="1076"/>
          <ac:spMkLst>
            <pc:docMk/>
            <pc:sldMk cId="0" sldId="261"/>
            <ac:spMk id="443" creationId="{00000000-0000-0000-0000-000000000000}"/>
          </ac:spMkLst>
        </pc:spChg>
        <pc:spChg chg="del">
          <ac:chgData name="Imanuel Moiseev" userId="3b6204147fb66531" providerId="LiveId" clId="{D5EDD07D-1F04-4011-ADC9-5C1B8D89D052}" dt="2023-02-25T16:14:46.906" v="886" actId="478"/>
          <ac:spMkLst>
            <pc:docMk/>
            <pc:sldMk cId="0" sldId="261"/>
            <ac:spMk id="444" creationId="{00000000-0000-0000-0000-000000000000}"/>
          </ac:spMkLst>
        </pc:spChg>
        <pc:spChg chg="del mod">
          <ac:chgData name="Imanuel Moiseev" userId="3b6204147fb66531" providerId="LiveId" clId="{D5EDD07D-1F04-4011-ADC9-5C1B8D89D052}" dt="2023-02-25T16:15:14.799" v="924" actId="478"/>
          <ac:spMkLst>
            <pc:docMk/>
            <pc:sldMk cId="0" sldId="261"/>
            <ac:spMk id="445" creationId="{00000000-0000-0000-0000-000000000000}"/>
          </ac:spMkLst>
        </pc:spChg>
        <pc:picChg chg="mod">
          <ac:chgData name="Imanuel Moiseev" userId="3b6204147fb66531" providerId="LiveId" clId="{D5EDD07D-1F04-4011-ADC9-5C1B8D89D052}" dt="2023-02-25T16:16:15.443" v="973" actId="1076"/>
          <ac:picMkLst>
            <pc:docMk/>
            <pc:sldMk cId="0" sldId="261"/>
            <ac:picMk id="446" creationId="{00000000-0000-0000-0000-000000000000}"/>
          </ac:picMkLst>
        </pc:picChg>
      </pc:sldChg>
      <pc:sldChg chg="del">
        <pc:chgData name="Imanuel Moiseev" userId="3b6204147fb66531" providerId="LiveId" clId="{D5EDD07D-1F04-4011-ADC9-5C1B8D89D052}" dt="2023-02-25T16:17:04.677" v="983" actId="47"/>
        <pc:sldMkLst>
          <pc:docMk/>
          <pc:sldMk cId="0" sldId="262"/>
        </pc:sldMkLst>
      </pc:sldChg>
      <pc:sldChg chg="del">
        <pc:chgData name="Imanuel Moiseev" userId="3b6204147fb66531" providerId="LiveId" clId="{D5EDD07D-1F04-4011-ADC9-5C1B8D89D052}" dt="2023-02-25T16:17:05.735" v="984" actId="47"/>
        <pc:sldMkLst>
          <pc:docMk/>
          <pc:sldMk cId="0" sldId="263"/>
        </pc:sldMkLst>
      </pc:sldChg>
      <pc:sldChg chg="del">
        <pc:chgData name="Imanuel Moiseev" userId="3b6204147fb66531" providerId="LiveId" clId="{D5EDD07D-1F04-4011-ADC9-5C1B8D89D052}" dt="2023-02-25T16:17:06.746" v="985" actId="47"/>
        <pc:sldMkLst>
          <pc:docMk/>
          <pc:sldMk cId="0" sldId="264"/>
        </pc:sldMkLst>
      </pc:sldChg>
      <pc:sldChg chg="addSp delSp modSp mod ord modTransition modAnim">
        <pc:chgData name="Imanuel Moiseev" userId="3b6204147fb66531" providerId="LiveId" clId="{D5EDD07D-1F04-4011-ADC9-5C1B8D89D052}" dt="2023-02-25T17:54:24.091" v="1763"/>
        <pc:sldMkLst>
          <pc:docMk/>
          <pc:sldMk cId="0" sldId="265"/>
        </pc:sldMkLst>
        <pc:spChg chg="mod">
          <ac:chgData name="Imanuel Moiseev" userId="3b6204147fb66531" providerId="LiveId" clId="{D5EDD07D-1F04-4011-ADC9-5C1B8D89D052}" dt="2023-02-25T17:44:35.389" v="1629" actId="1076"/>
          <ac:spMkLst>
            <pc:docMk/>
            <pc:sldMk cId="0" sldId="265"/>
            <ac:spMk id="515" creationId="{00000000-0000-0000-0000-000000000000}"/>
          </ac:spMkLst>
        </pc:spChg>
        <pc:spChg chg="mod">
          <ac:chgData name="Imanuel Moiseev" userId="3b6204147fb66531" providerId="LiveId" clId="{D5EDD07D-1F04-4011-ADC9-5C1B8D89D052}" dt="2023-02-25T16:11:22.578" v="864" actId="20577"/>
          <ac:spMkLst>
            <pc:docMk/>
            <pc:sldMk cId="0" sldId="265"/>
            <ac:spMk id="516" creationId="{00000000-0000-0000-0000-000000000000}"/>
          </ac:spMkLst>
        </pc:spChg>
        <pc:spChg chg="del">
          <ac:chgData name="Imanuel Moiseev" userId="3b6204147fb66531" providerId="LiveId" clId="{D5EDD07D-1F04-4011-ADC9-5C1B8D89D052}" dt="2023-02-25T15:46:08.256" v="151" actId="478"/>
          <ac:spMkLst>
            <pc:docMk/>
            <pc:sldMk cId="0" sldId="265"/>
            <ac:spMk id="517" creationId="{00000000-0000-0000-0000-000000000000}"/>
          </ac:spMkLst>
        </pc:spChg>
        <pc:spChg chg="del">
          <ac:chgData name="Imanuel Moiseev" userId="3b6204147fb66531" providerId="LiveId" clId="{D5EDD07D-1F04-4011-ADC9-5C1B8D89D052}" dt="2023-02-25T15:46:05.088" v="149" actId="478"/>
          <ac:spMkLst>
            <pc:docMk/>
            <pc:sldMk cId="0" sldId="265"/>
            <ac:spMk id="518" creationId="{00000000-0000-0000-0000-000000000000}"/>
          </ac:spMkLst>
        </pc:spChg>
        <pc:spChg chg="del">
          <ac:chgData name="Imanuel Moiseev" userId="3b6204147fb66531" providerId="LiveId" clId="{D5EDD07D-1F04-4011-ADC9-5C1B8D89D052}" dt="2023-02-25T15:46:06.460" v="150" actId="478"/>
          <ac:spMkLst>
            <pc:docMk/>
            <pc:sldMk cId="0" sldId="265"/>
            <ac:spMk id="519" creationId="{00000000-0000-0000-0000-000000000000}"/>
          </ac:spMkLst>
        </pc:spChg>
        <pc:picChg chg="add mod modCrop">
          <ac:chgData name="Imanuel Moiseev" userId="3b6204147fb66531" providerId="LiveId" clId="{D5EDD07D-1F04-4011-ADC9-5C1B8D89D052}" dt="2023-02-25T16:11:34.201" v="865" actId="1076"/>
          <ac:picMkLst>
            <pc:docMk/>
            <pc:sldMk cId="0" sldId="265"/>
            <ac:picMk id="3" creationId="{B989A326-9B87-BF86-52EE-832105C86EFC}"/>
          </ac:picMkLst>
        </pc:picChg>
        <pc:picChg chg="add mod">
          <ac:chgData name="Imanuel Moiseev" userId="3b6204147fb66531" providerId="LiveId" clId="{D5EDD07D-1F04-4011-ADC9-5C1B8D89D052}" dt="2023-02-25T17:47:35.280" v="1641" actId="1076"/>
          <ac:picMkLst>
            <pc:docMk/>
            <pc:sldMk cId="0" sldId="265"/>
            <ac:picMk id="4" creationId="{98C5BEC6-1AB8-3F17-3973-CF8FB33EA32D}"/>
          </ac:picMkLst>
        </pc:picChg>
        <pc:picChg chg="add mod">
          <ac:chgData name="Imanuel Moiseev" userId="3b6204147fb66531" providerId="LiveId" clId="{D5EDD07D-1F04-4011-ADC9-5C1B8D89D052}" dt="2023-02-25T17:50:25.300" v="1693" actId="1076"/>
          <ac:picMkLst>
            <pc:docMk/>
            <pc:sldMk cId="0" sldId="265"/>
            <ac:picMk id="5" creationId="{93369080-9627-7DC9-4B98-41DC086D33A0}"/>
          </ac:picMkLst>
        </pc:picChg>
        <pc:picChg chg="add mod">
          <ac:chgData name="Imanuel Moiseev" userId="3b6204147fb66531" providerId="LiveId" clId="{D5EDD07D-1F04-4011-ADC9-5C1B8D89D052}" dt="2023-02-25T17:50:19.979" v="1692" actId="1076"/>
          <ac:picMkLst>
            <pc:docMk/>
            <pc:sldMk cId="0" sldId="265"/>
            <ac:picMk id="6" creationId="{E72525D9-4CDD-EE2E-CA9C-4D5AE6E5CAD7}"/>
          </ac:picMkLst>
        </pc:picChg>
        <pc:picChg chg="add mod">
          <ac:chgData name="Imanuel Moiseev" userId="3b6204147fb66531" providerId="LiveId" clId="{D5EDD07D-1F04-4011-ADC9-5C1B8D89D052}" dt="2023-02-25T17:51:55.844" v="1701" actId="1076"/>
          <ac:picMkLst>
            <pc:docMk/>
            <pc:sldMk cId="0" sldId="265"/>
            <ac:picMk id="7" creationId="{AC64768D-2BCB-1C81-3B68-2B1FF67F6226}"/>
          </ac:picMkLst>
        </pc:picChg>
      </pc:sldChg>
      <pc:sldChg chg="del">
        <pc:chgData name="Imanuel Moiseev" userId="3b6204147fb66531" providerId="LiveId" clId="{D5EDD07D-1F04-4011-ADC9-5C1B8D89D052}" dt="2023-02-25T16:17:07.624" v="986" actId="47"/>
        <pc:sldMkLst>
          <pc:docMk/>
          <pc:sldMk cId="0" sldId="266"/>
        </pc:sldMkLst>
      </pc:sldChg>
      <pc:sldChg chg="delSp modSp mod modTransition delAnim modAnim">
        <pc:chgData name="Imanuel Moiseev" userId="3b6204147fb66531" providerId="LiveId" clId="{D5EDD07D-1F04-4011-ADC9-5C1B8D89D052}" dt="2023-02-25T16:50:55.711" v="1531" actId="478"/>
        <pc:sldMkLst>
          <pc:docMk/>
          <pc:sldMk cId="0" sldId="267"/>
        </pc:sldMkLst>
        <pc:spChg chg="del mod">
          <ac:chgData name="Imanuel Moiseev" userId="3b6204147fb66531" providerId="LiveId" clId="{D5EDD07D-1F04-4011-ADC9-5C1B8D89D052}" dt="2023-02-25T16:50:55.711" v="1531" actId="478"/>
          <ac:spMkLst>
            <pc:docMk/>
            <pc:sldMk cId="0" sldId="267"/>
            <ac:spMk id="590" creationId="{00000000-0000-0000-0000-000000000000}"/>
          </ac:spMkLst>
        </pc:spChg>
        <pc:spChg chg="mod">
          <ac:chgData name="Imanuel Moiseev" userId="3b6204147fb66531" providerId="LiveId" clId="{D5EDD07D-1F04-4011-ADC9-5C1B8D89D052}" dt="2023-02-25T16:39:05.329" v="1514" actId="1076"/>
          <ac:spMkLst>
            <pc:docMk/>
            <pc:sldMk cId="0" sldId="267"/>
            <ac:spMk id="591" creationId="{00000000-0000-0000-0000-000000000000}"/>
          </ac:spMkLst>
        </pc:spChg>
      </pc:sldChg>
      <pc:sldChg chg="modSp add del mod modAnim">
        <pc:chgData name="Imanuel Moiseev" userId="3b6204147fb66531" providerId="LiveId" clId="{D5EDD07D-1F04-4011-ADC9-5C1B8D89D052}" dt="2023-02-25T18:03:06.846" v="1768"/>
        <pc:sldMkLst>
          <pc:docMk/>
          <pc:sldMk cId="1652114578" sldId="268"/>
        </pc:sldMkLst>
        <pc:spChg chg="mod">
          <ac:chgData name="Imanuel Moiseev" userId="3b6204147fb66531" providerId="LiveId" clId="{D5EDD07D-1F04-4011-ADC9-5C1B8D89D052}" dt="2023-02-25T16:51:31.423" v="1602" actId="1076"/>
          <ac:spMkLst>
            <pc:docMk/>
            <pc:sldMk cId="1652114578" sldId="268"/>
            <ac:spMk id="591" creationId="{00000000-0000-0000-0000-000000000000}"/>
          </ac:spMkLst>
        </pc:spChg>
      </pc:sldChg>
      <pc:sldChg chg="modSp new del mod">
        <pc:chgData name="Imanuel Moiseev" userId="3b6204147fb66531" providerId="LiveId" clId="{D5EDD07D-1F04-4011-ADC9-5C1B8D89D052}" dt="2023-02-25T16:50:46.182" v="1528" actId="47"/>
        <pc:sldMkLst>
          <pc:docMk/>
          <pc:sldMk cId="3154613235" sldId="268"/>
        </pc:sldMkLst>
        <pc:spChg chg="mod">
          <ac:chgData name="Imanuel Moiseev" userId="3b6204147fb66531" providerId="LiveId" clId="{D5EDD07D-1F04-4011-ADC9-5C1B8D89D052}" dt="2023-02-25T16:50:24.080" v="1527" actId="20577"/>
          <ac:spMkLst>
            <pc:docMk/>
            <pc:sldMk cId="3154613235" sldId="268"/>
            <ac:spMk id="3" creationId="{5D5720BF-9480-FBF2-350F-859A08BBF966}"/>
          </ac:spMkLst>
        </pc:spChg>
      </pc:sldChg>
      <pc:sldChg chg="del">
        <pc:chgData name="Imanuel Moiseev" userId="3b6204147fb66531" providerId="LiveId" clId="{D5EDD07D-1F04-4011-ADC9-5C1B8D89D052}" dt="2023-02-25T16:17:14.703" v="988" actId="47"/>
        <pc:sldMkLst>
          <pc:docMk/>
          <pc:sldMk cId="0" sldId="269"/>
        </pc:sldMkLst>
      </pc:sldChg>
      <pc:sldChg chg="del">
        <pc:chgData name="Imanuel Moiseev" userId="3b6204147fb66531" providerId="LiveId" clId="{D5EDD07D-1F04-4011-ADC9-5C1B8D89D052}" dt="2023-02-25T16:17:15.947" v="989" actId="47"/>
        <pc:sldMkLst>
          <pc:docMk/>
          <pc:sldMk cId="0" sldId="270"/>
        </pc:sldMkLst>
      </pc:sldChg>
      <pc:sldChg chg="del">
        <pc:chgData name="Imanuel Moiseev" userId="3b6204147fb66531" providerId="LiveId" clId="{D5EDD07D-1F04-4011-ADC9-5C1B8D89D052}" dt="2023-02-25T16:17:16.888" v="990" actId="47"/>
        <pc:sldMkLst>
          <pc:docMk/>
          <pc:sldMk cId="0" sldId="271"/>
        </pc:sldMkLst>
      </pc:sldChg>
      <pc:sldChg chg="del">
        <pc:chgData name="Imanuel Moiseev" userId="3b6204147fb66531" providerId="LiveId" clId="{D5EDD07D-1F04-4011-ADC9-5C1B8D89D052}" dt="2023-02-25T16:17:22.815" v="991" actId="47"/>
        <pc:sldMkLst>
          <pc:docMk/>
          <pc:sldMk cId="0" sldId="272"/>
        </pc:sldMkLst>
      </pc:sldChg>
      <pc:sldChg chg="del">
        <pc:chgData name="Imanuel Moiseev" userId="3b6204147fb66531" providerId="LiveId" clId="{D5EDD07D-1F04-4011-ADC9-5C1B8D89D052}" dt="2023-02-25T16:17:23.873" v="992" actId="47"/>
        <pc:sldMkLst>
          <pc:docMk/>
          <pc:sldMk cId="0" sldId="273"/>
        </pc:sldMkLst>
      </pc:sldChg>
      <pc:sldChg chg="del">
        <pc:chgData name="Imanuel Moiseev" userId="3b6204147fb66531" providerId="LiveId" clId="{D5EDD07D-1F04-4011-ADC9-5C1B8D89D052}" dt="2023-02-25T16:17:24.645" v="993" actId="47"/>
        <pc:sldMkLst>
          <pc:docMk/>
          <pc:sldMk cId="0" sldId="274"/>
        </pc:sldMkLst>
      </pc:sldChg>
      <pc:sldChg chg="del">
        <pc:chgData name="Imanuel Moiseev" userId="3b6204147fb66531" providerId="LiveId" clId="{D5EDD07D-1F04-4011-ADC9-5C1B8D89D052}" dt="2023-02-25T16:17:25.588" v="994" actId="47"/>
        <pc:sldMkLst>
          <pc:docMk/>
          <pc:sldMk cId="0" sldId="275"/>
        </pc:sldMkLst>
      </pc:sldChg>
      <pc:sldChg chg="del">
        <pc:chgData name="Imanuel Moiseev" userId="3b6204147fb66531" providerId="LiveId" clId="{D5EDD07D-1F04-4011-ADC9-5C1B8D89D052}" dt="2023-02-25T16:17:26.298" v="995" actId="47"/>
        <pc:sldMkLst>
          <pc:docMk/>
          <pc:sldMk cId="0" sldId="276"/>
        </pc:sldMkLst>
      </pc:sldChg>
      <pc:sldChg chg="del">
        <pc:chgData name="Imanuel Moiseev" userId="3b6204147fb66531" providerId="LiveId" clId="{D5EDD07D-1F04-4011-ADC9-5C1B8D89D052}" dt="2023-02-25T16:17:27.059" v="996" actId="47"/>
        <pc:sldMkLst>
          <pc:docMk/>
          <pc:sldMk cId="0" sldId="277"/>
        </pc:sldMkLst>
      </pc:sldChg>
      <pc:sldChg chg="del">
        <pc:chgData name="Imanuel Moiseev" userId="3b6204147fb66531" providerId="LiveId" clId="{D5EDD07D-1F04-4011-ADC9-5C1B8D89D052}" dt="2023-02-25T16:17:27.694" v="997" actId="47"/>
        <pc:sldMkLst>
          <pc:docMk/>
          <pc:sldMk cId="0" sldId="278"/>
        </pc:sldMkLst>
      </pc:sldChg>
      <pc:sldChg chg="del">
        <pc:chgData name="Imanuel Moiseev" userId="3b6204147fb66531" providerId="LiveId" clId="{D5EDD07D-1F04-4011-ADC9-5C1B8D89D052}" dt="2023-02-25T16:17:28.243" v="998" actId="47"/>
        <pc:sldMkLst>
          <pc:docMk/>
          <pc:sldMk cId="0" sldId="279"/>
        </pc:sldMkLst>
      </pc:sldChg>
      <pc:sldChg chg="del">
        <pc:chgData name="Imanuel Moiseev" userId="3b6204147fb66531" providerId="LiveId" clId="{D5EDD07D-1F04-4011-ADC9-5C1B8D89D052}" dt="2023-02-25T16:17:29.193" v="999" actId="47"/>
        <pc:sldMkLst>
          <pc:docMk/>
          <pc:sldMk cId="0" sldId="280"/>
        </pc:sldMkLst>
      </pc:sldChg>
      <pc:sldChg chg="del">
        <pc:chgData name="Imanuel Moiseev" userId="3b6204147fb66531" providerId="LiveId" clId="{D5EDD07D-1F04-4011-ADC9-5C1B8D89D052}" dt="2023-02-25T16:17:30.023" v="1000" actId="47"/>
        <pc:sldMkLst>
          <pc:docMk/>
          <pc:sldMk cId="0" sldId="281"/>
        </pc:sldMkLst>
      </pc:sldChg>
      <pc:sldChg chg="del">
        <pc:chgData name="Imanuel Moiseev" userId="3b6204147fb66531" providerId="LiveId" clId="{D5EDD07D-1F04-4011-ADC9-5C1B8D89D052}" dt="2023-02-25T16:17:30.783" v="1001" actId="47"/>
        <pc:sldMkLst>
          <pc:docMk/>
          <pc:sldMk cId="0" sldId="282"/>
        </pc:sldMkLst>
      </pc:sldChg>
      <pc:sldChg chg="del">
        <pc:chgData name="Imanuel Moiseev" userId="3b6204147fb66531" providerId="LiveId" clId="{D5EDD07D-1F04-4011-ADC9-5C1B8D89D052}" dt="2023-02-25T16:17:31.391" v="1002" actId="47"/>
        <pc:sldMkLst>
          <pc:docMk/>
          <pc:sldMk cId="0" sldId="283"/>
        </pc:sldMkLst>
      </pc:sldChg>
      <pc:sldChg chg="del">
        <pc:chgData name="Imanuel Moiseev" userId="3b6204147fb66531" providerId="LiveId" clId="{D5EDD07D-1F04-4011-ADC9-5C1B8D89D052}" dt="2023-02-25T16:17:31.905" v="1003" actId="47"/>
        <pc:sldMkLst>
          <pc:docMk/>
          <pc:sldMk cId="0" sldId="284"/>
        </pc:sldMkLst>
      </pc:sldChg>
      <pc:sldChg chg="del">
        <pc:chgData name="Imanuel Moiseev" userId="3b6204147fb66531" providerId="LiveId" clId="{D5EDD07D-1F04-4011-ADC9-5C1B8D89D052}" dt="2023-02-25T16:17:32.497" v="1004" actId="47"/>
        <pc:sldMkLst>
          <pc:docMk/>
          <pc:sldMk cId="0" sldId="285"/>
        </pc:sldMkLst>
      </pc:sldChg>
      <pc:sldChg chg="del">
        <pc:chgData name="Imanuel Moiseev" userId="3b6204147fb66531" providerId="LiveId" clId="{D5EDD07D-1F04-4011-ADC9-5C1B8D89D052}" dt="2023-02-25T16:17:33.050" v="1005" actId="47"/>
        <pc:sldMkLst>
          <pc:docMk/>
          <pc:sldMk cId="0" sldId="286"/>
        </pc:sldMkLst>
      </pc:sldChg>
      <pc:sldChg chg="del">
        <pc:chgData name="Imanuel Moiseev" userId="3b6204147fb66531" providerId="LiveId" clId="{D5EDD07D-1F04-4011-ADC9-5C1B8D89D052}" dt="2023-02-25T16:17:33.517" v="1006" actId="47"/>
        <pc:sldMkLst>
          <pc:docMk/>
          <pc:sldMk cId="0" sldId="287"/>
        </pc:sldMkLst>
      </pc:sldChg>
      <pc:sldChg chg="del">
        <pc:chgData name="Imanuel Moiseev" userId="3b6204147fb66531" providerId="LiveId" clId="{D5EDD07D-1F04-4011-ADC9-5C1B8D89D052}" dt="2023-02-25T16:17:34.085" v="1007" actId="47"/>
        <pc:sldMkLst>
          <pc:docMk/>
          <pc:sldMk cId="0" sldId="288"/>
        </pc:sldMkLst>
      </pc:sldChg>
      <pc:sldChg chg="del">
        <pc:chgData name="Imanuel Moiseev" userId="3b6204147fb66531" providerId="LiveId" clId="{D5EDD07D-1F04-4011-ADC9-5C1B8D89D052}" dt="2023-02-25T16:17:34.793" v="1008" actId="47"/>
        <pc:sldMkLst>
          <pc:docMk/>
          <pc:sldMk cId="0" sldId="289"/>
        </pc:sldMkLst>
      </pc:sldChg>
      <pc:sldChg chg="del">
        <pc:chgData name="Imanuel Moiseev" userId="3b6204147fb66531" providerId="LiveId" clId="{D5EDD07D-1F04-4011-ADC9-5C1B8D89D052}" dt="2023-02-25T16:17:35.545" v="1009" actId="47"/>
        <pc:sldMkLst>
          <pc:docMk/>
          <pc:sldMk cId="0" sldId="290"/>
        </pc:sldMkLst>
      </pc:sldChg>
      <pc:sldChg chg="del">
        <pc:chgData name="Imanuel Moiseev" userId="3b6204147fb66531" providerId="LiveId" clId="{D5EDD07D-1F04-4011-ADC9-5C1B8D89D052}" dt="2023-02-25T16:17:36.195" v="1010" actId="47"/>
        <pc:sldMkLst>
          <pc:docMk/>
          <pc:sldMk cId="0" sldId="291"/>
        </pc:sldMkLst>
      </pc:sldChg>
      <pc:sldChg chg="del">
        <pc:chgData name="Imanuel Moiseev" userId="3b6204147fb66531" providerId="LiveId" clId="{D5EDD07D-1F04-4011-ADC9-5C1B8D89D052}" dt="2023-02-25T16:17:36.725" v="1011" actId="47"/>
        <pc:sldMkLst>
          <pc:docMk/>
          <pc:sldMk cId="0" sldId="292"/>
        </pc:sldMkLst>
      </pc:sldChg>
      <pc:sldChg chg="del">
        <pc:chgData name="Imanuel Moiseev" userId="3b6204147fb66531" providerId="LiveId" clId="{D5EDD07D-1F04-4011-ADC9-5C1B8D89D052}" dt="2023-02-25T16:17:37.248" v="1012" actId="47"/>
        <pc:sldMkLst>
          <pc:docMk/>
          <pc:sldMk cId="0" sldId="293"/>
        </pc:sldMkLst>
      </pc:sldChg>
      <pc:sldChg chg="del">
        <pc:chgData name="Imanuel Moiseev" userId="3b6204147fb66531" providerId="LiveId" clId="{D5EDD07D-1F04-4011-ADC9-5C1B8D89D052}" dt="2023-02-25T16:17:37.871" v="1013" actId="47"/>
        <pc:sldMkLst>
          <pc:docMk/>
          <pc:sldMk cId="0" sldId="294"/>
        </pc:sldMkLst>
      </pc:sldChg>
      <pc:sldChg chg="del">
        <pc:chgData name="Imanuel Moiseev" userId="3b6204147fb66531" providerId="LiveId" clId="{D5EDD07D-1F04-4011-ADC9-5C1B8D89D052}" dt="2023-02-25T16:17:38.470" v="1014" actId="47"/>
        <pc:sldMkLst>
          <pc:docMk/>
          <pc:sldMk cId="0" sldId="295"/>
        </pc:sldMkLst>
      </pc:sldChg>
      <pc:sldChg chg="del">
        <pc:chgData name="Imanuel Moiseev" userId="3b6204147fb66531" providerId="LiveId" clId="{D5EDD07D-1F04-4011-ADC9-5C1B8D89D052}" dt="2023-02-25T16:17:39.176" v="1015" actId="47"/>
        <pc:sldMkLst>
          <pc:docMk/>
          <pc:sldMk cId="0" sldId="296"/>
        </pc:sldMkLst>
      </pc:sldChg>
      <pc:sldChg chg="del">
        <pc:chgData name="Imanuel Moiseev" userId="3b6204147fb66531" providerId="LiveId" clId="{D5EDD07D-1F04-4011-ADC9-5C1B8D89D052}" dt="2023-02-25T16:17:39.759" v="1016" actId="47"/>
        <pc:sldMkLst>
          <pc:docMk/>
          <pc:sldMk cId="0" sldId="297"/>
        </pc:sldMkLst>
      </pc:sldChg>
      <pc:sldChg chg="del">
        <pc:chgData name="Imanuel Moiseev" userId="3b6204147fb66531" providerId="LiveId" clId="{D5EDD07D-1F04-4011-ADC9-5C1B8D89D052}" dt="2023-02-25T16:17:40.596" v="1017" actId="47"/>
        <pc:sldMkLst>
          <pc:docMk/>
          <pc:sldMk cId="0" sldId="298"/>
        </pc:sldMkLst>
      </pc:sldChg>
      <pc:sldChg chg="del">
        <pc:chgData name="Imanuel Moiseev" userId="3b6204147fb66531" providerId="LiveId" clId="{D5EDD07D-1F04-4011-ADC9-5C1B8D89D052}" dt="2023-02-25T16:17:41.192" v="1018" actId="47"/>
        <pc:sldMkLst>
          <pc:docMk/>
          <pc:sldMk cId="0" sldId="299"/>
        </pc:sldMkLst>
      </pc:sldChg>
      <pc:sldChg chg="del">
        <pc:chgData name="Imanuel Moiseev" userId="3b6204147fb66531" providerId="LiveId" clId="{D5EDD07D-1F04-4011-ADC9-5C1B8D89D052}" dt="2023-02-25T16:17:42.988" v="1019" actId="47"/>
        <pc:sldMkLst>
          <pc:docMk/>
          <pc:sldMk cId="0" sldId="300"/>
        </pc:sldMkLst>
      </pc:sldChg>
      <pc:sldChg chg="del">
        <pc:chgData name="Imanuel Moiseev" userId="3b6204147fb66531" providerId="LiveId" clId="{D5EDD07D-1F04-4011-ADC9-5C1B8D89D052}" dt="2023-02-25T16:17:44.040" v="1020" actId="47"/>
        <pc:sldMkLst>
          <pc:docMk/>
          <pc:sldMk cId="0" sldId="301"/>
        </pc:sldMkLst>
      </pc:sldChg>
      <pc:sldChg chg="del">
        <pc:chgData name="Imanuel Moiseev" userId="3b6204147fb66531" providerId="LiveId" clId="{D5EDD07D-1F04-4011-ADC9-5C1B8D89D052}" dt="2023-02-25T16:17:44.802" v="1021" actId="47"/>
        <pc:sldMkLst>
          <pc:docMk/>
          <pc:sldMk cId="0" sldId="302"/>
        </pc:sldMkLst>
      </pc:sldChg>
      <pc:sldChg chg="del">
        <pc:chgData name="Imanuel Moiseev" userId="3b6204147fb66531" providerId="LiveId" clId="{D5EDD07D-1F04-4011-ADC9-5C1B8D89D052}" dt="2023-02-25T16:17:45.530" v="1022" actId="47"/>
        <pc:sldMkLst>
          <pc:docMk/>
          <pc:sldMk cId="0" sldId="303"/>
        </pc:sldMkLst>
      </pc:sldChg>
      <pc:sldChg chg="del">
        <pc:chgData name="Imanuel Moiseev" userId="3b6204147fb66531" providerId="LiveId" clId="{D5EDD07D-1F04-4011-ADC9-5C1B8D89D052}" dt="2023-02-25T16:17:46.128" v="1023" actId="47"/>
        <pc:sldMkLst>
          <pc:docMk/>
          <pc:sldMk cId="0" sldId="304"/>
        </pc:sldMkLst>
      </pc:sldChg>
      <pc:sldChg chg="del">
        <pc:chgData name="Imanuel Moiseev" userId="3b6204147fb66531" providerId="LiveId" clId="{D5EDD07D-1F04-4011-ADC9-5C1B8D89D052}" dt="2023-02-25T16:17:46.747" v="1024" actId="47"/>
        <pc:sldMkLst>
          <pc:docMk/>
          <pc:sldMk cId="0" sldId="305"/>
        </pc:sldMkLst>
      </pc:sldChg>
      <pc:sldChg chg="del">
        <pc:chgData name="Imanuel Moiseev" userId="3b6204147fb66531" providerId="LiveId" clId="{D5EDD07D-1F04-4011-ADC9-5C1B8D89D052}" dt="2023-02-25T16:17:47.411" v="1025" actId="47"/>
        <pc:sldMkLst>
          <pc:docMk/>
          <pc:sldMk cId="0" sldId="306"/>
        </pc:sldMkLst>
      </pc:sldChg>
      <pc:sldChg chg="del">
        <pc:chgData name="Imanuel Moiseev" userId="3b6204147fb66531" providerId="LiveId" clId="{D5EDD07D-1F04-4011-ADC9-5C1B8D89D052}" dt="2023-02-25T16:17:47.986" v="1026" actId="47"/>
        <pc:sldMkLst>
          <pc:docMk/>
          <pc:sldMk cId="0" sldId="307"/>
        </pc:sldMkLst>
      </pc:sldChg>
      <pc:sldChg chg="del">
        <pc:chgData name="Imanuel Moiseev" userId="3b6204147fb66531" providerId="LiveId" clId="{D5EDD07D-1F04-4011-ADC9-5C1B8D89D052}" dt="2023-02-25T16:17:48.499" v="1027" actId="47"/>
        <pc:sldMkLst>
          <pc:docMk/>
          <pc:sldMk cId="0" sldId="308"/>
        </pc:sldMkLst>
      </pc:sldChg>
      <pc:sldChg chg="del">
        <pc:chgData name="Imanuel Moiseev" userId="3b6204147fb66531" providerId="LiveId" clId="{D5EDD07D-1F04-4011-ADC9-5C1B8D89D052}" dt="2023-02-25T16:17:49.107" v="1028" actId="47"/>
        <pc:sldMkLst>
          <pc:docMk/>
          <pc:sldMk cId="0" sldId="309"/>
        </pc:sldMkLst>
      </pc:sldChg>
      <pc:sldMasterChg chg="delSldLayout">
        <pc:chgData name="Imanuel Moiseev" userId="3b6204147fb66531" providerId="LiveId" clId="{D5EDD07D-1F04-4011-ADC9-5C1B8D89D052}" dt="2023-02-25T16:17:36.195" v="1010" actId="47"/>
        <pc:sldMasterMkLst>
          <pc:docMk/>
          <pc:sldMasterMk cId="0" sldId="2147483690"/>
        </pc:sldMasterMkLst>
        <pc:sldLayoutChg chg="del">
          <pc:chgData name="Imanuel Moiseev" userId="3b6204147fb66531" providerId="LiveId" clId="{D5EDD07D-1F04-4011-ADC9-5C1B8D89D052}" dt="2023-02-25T16:17:06.746" v="985" actId="47"/>
          <pc:sldLayoutMkLst>
            <pc:docMk/>
            <pc:sldMasterMk cId="0" sldId="2147483690"/>
            <pc:sldLayoutMk cId="0" sldId="2147483650"/>
          </pc:sldLayoutMkLst>
        </pc:sldLayoutChg>
        <pc:sldLayoutChg chg="del">
          <pc:chgData name="Imanuel Moiseev" userId="3b6204147fb66531" providerId="LiveId" clId="{D5EDD07D-1F04-4011-ADC9-5C1B8D89D052}" dt="2023-02-25T16:17:36.195" v="1010" actId="47"/>
          <pc:sldLayoutMkLst>
            <pc:docMk/>
            <pc:sldMasterMk cId="0" sldId="2147483690"/>
            <pc:sldLayoutMk cId="0" sldId="2147483651"/>
          </pc:sldLayoutMkLst>
        </pc:sldLayoutChg>
        <pc:sldLayoutChg chg="del">
          <pc:chgData name="Imanuel Moiseev" userId="3b6204147fb66531" providerId="LiveId" clId="{D5EDD07D-1F04-4011-ADC9-5C1B8D89D052}" dt="2023-02-25T15:45:21.603" v="113" actId="47"/>
          <pc:sldLayoutMkLst>
            <pc:docMk/>
            <pc:sldMasterMk cId="0" sldId="2147483690"/>
            <pc:sldLayoutMk cId="0" sldId="2147483652"/>
          </pc:sldLayoutMkLst>
        </pc:sldLayoutChg>
        <pc:sldLayoutChg chg="del">
          <pc:chgData name="Imanuel Moiseev" userId="3b6204147fb66531" providerId="LiveId" clId="{D5EDD07D-1F04-4011-ADC9-5C1B8D89D052}" dt="2023-02-25T16:17:29.193" v="999" actId="47"/>
          <pc:sldLayoutMkLst>
            <pc:docMk/>
            <pc:sldMasterMk cId="0" sldId="2147483690"/>
            <pc:sldLayoutMk cId="0" sldId="2147483653"/>
          </pc:sldLayoutMkLst>
        </pc:sldLayoutChg>
        <pc:sldLayoutChg chg="del">
          <pc:chgData name="Imanuel Moiseev" userId="3b6204147fb66531" providerId="LiveId" clId="{D5EDD07D-1F04-4011-ADC9-5C1B8D89D052}" dt="2023-02-25T16:17:22.815" v="991" actId="47"/>
          <pc:sldLayoutMkLst>
            <pc:docMk/>
            <pc:sldMasterMk cId="0" sldId="2147483690"/>
            <pc:sldLayoutMk cId="0" sldId="2147483654"/>
          </pc:sldLayoutMkLst>
        </pc:sldLayoutChg>
        <pc:sldLayoutChg chg="del">
          <pc:chgData name="Imanuel Moiseev" userId="3b6204147fb66531" providerId="LiveId" clId="{D5EDD07D-1F04-4011-ADC9-5C1B8D89D052}" dt="2023-02-25T15:45:30.415" v="115" actId="47"/>
          <pc:sldLayoutMkLst>
            <pc:docMk/>
            <pc:sldMasterMk cId="0" sldId="2147483690"/>
            <pc:sldLayoutMk cId="0" sldId="2147483655"/>
          </pc:sldLayoutMkLst>
        </pc:sldLayoutChg>
        <pc:sldLayoutChg chg="del">
          <pc:chgData name="Imanuel Moiseev" userId="3b6204147fb66531" providerId="LiveId" clId="{D5EDD07D-1F04-4011-ADC9-5C1B8D89D052}" dt="2023-02-25T16:17:30.023" v="1000" actId="47"/>
          <pc:sldLayoutMkLst>
            <pc:docMk/>
            <pc:sldMasterMk cId="0" sldId="2147483690"/>
            <pc:sldLayoutMk cId="0" sldId="2147483656"/>
          </pc:sldLayoutMkLst>
        </pc:sldLayoutChg>
        <pc:sldLayoutChg chg="del">
          <pc:chgData name="Imanuel Moiseev" userId="3b6204147fb66531" providerId="LiveId" clId="{D5EDD07D-1F04-4011-ADC9-5C1B8D89D052}" dt="2023-02-25T16:17:31.391" v="1002" actId="47"/>
          <pc:sldLayoutMkLst>
            <pc:docMk/>
            <pc:sldMasterMk cId="0" sldId="2147483690"/>
            <pc:sldLayoutMk cId="0" sldId="2147483657"/>
          </pc:sldLayoutMkLst>
        </pc:sldLayoutChg>
        <pc:sldLayoutChg chg="del">
          <pc:chgData name="Imanuel Moiseev" userId="3b6204147fb66531" providerId="LiveId" clId="{D5EDD07D-1F04-4011-ADC9-5C1B8D89D052}" dt="2023-02-25T15:45:27.868" v="114" actId="47"/>
          <pc:sldLayoutMkLst>
            <pc:docMk/>
            <pc:sldMasterMk cId="0" sldId="2147483690"/>
            <pc:sldLayoutMk cId="0" sldId="2147483659"/>
          </pc:sldLayoutMkLst>
        </pc:sldLayoutChg>
        <pc:sldLayoutChg chg="del">
          <pc:chgData name="Imanuel Moiseev" userId="3b6204147fb66531" providerId="LiveId" clId="{D5EDD07D-1F04-4011-ADC9-5C1B8D89D052}" dt="2023-02-25T16:17:14.703" v="988" actId="47"/>
          <pc:sldLayoutMkLst>
            <pc:docMk/>
            <pc:sldMasterMk cId="0" sldId="2147483690"/>
            <pc:sldLayoutMk cId="0" sldId="2147483660"/>
          </pc:sldLayoutMkLst>
        </pc:sldLayoutChg>
        <pc:sldLayoutChg chg="del">
          <pc:chgData name="Imanuel Moiseev" userId="3b6204147fb66531" providerId="LiveId" clId="{D5EDD07D-1F04-4011-ADC9-5C1B8D89D052}" dt="2023-02-25T16:17:23.873" v="992" actId="47"/>
          <pc:sldLayoutMkLst>
            <pc:docMk/>
            <pc:sldMasterMk cId="0" sldId="2147483690"/>
            <pc:sldLayoutMk cId="0" sldId="2147483661"/>
          </pc:sldLayoutMkLst>
        </pc:sldLayoutChg>
        <pc:sldLayoutChg chg="del">
          <pc:chgData name="Imanuel Moiseev" userId="3b6204147fb66531" providerId="LiveId" clId="{D5EDD07D-1F04-4011-ADC9-5C1B8D89D052}" dt="2023-02-25T16:17:27.694" v="997" actId="47"/>
          <pc:sldLayoutMkLst>
            <pc:docMk/>
            <pc:sldMasterMk cId="0" sldId="2147483690"/>
            <pc:sldLayoutMk cId="0" sldId="2147483662"/>
          </pc:sldLayoutMkLst>
        </pc:sldLayoutChg>
        <pc:sldLayoutChg chg="del">
          <pc:chgData name="Imanuel Moiseev" userId="3b6204147fb66531" providerId="LiveId" clId="{D5EDD07D-1F04-4011-ADC9-5C1B8D89D052}" dt="2023-02-25T16:17:32.497" v="1004" actId="47"/>
          <pc:sldLayoutMkLst>
            <pc:docMk/>
            <pc:sldMasterMk cId="0" sldId="2147483690"/>
            <pc:sldLayoutMk cId="0" sldId="2147483663"/>
          </pc:sldLayoutMkLst>
        </pc:sldLayoutChg>
        <pc:sldLayoutChg chg="del">
          <pc:chgData name="Imanuel Moiseev" userId="3b6204147fb66531" providerId="LiveId" clId="{D5EDD07D-1F04-4011-ADC9-5C1B8D89D052}" dt="2023-02-25T16:17:34.085" v="1007" actId="47"/>
          <pc:sldLayoutMkLst>
            <pc:docMk/>
            <pc:sldMasterMk cId="0" sldId="2147483690"/>
            <pc:sldLayoutMk cId="0" sldId="2147483665"/>
          </pc:sldLayoutMkLst>
        </pc:sldLayoutChg>
        <pc:sldLayoutChg chg="del">
          <pc:chgData name="Imanuel Moiseev" userId="3b6204147fb66531" providerId="LiveId" clId="{D5EDD07D-1F04-4011-ADC9-5C1B8D89D052}" dt="2023-02-25T16:17:33.517" v="1006" actId="47"/>
          <pc:sldLayoutMkLst>
            <pc:docMk/>
            <pc:sldMasterMk cId="0" sldId="2147483690"/>
            <pc:sldLayoutMk cId="0" sldId="2147483666"/>
          </pc:sldLayoutMkLst>
        </pc:sldLayoutChg>
        <pc:sldLayoutChg chg="del">
          <pc:chgData name="Imanuel Moiseev" userId="3b6204147fb66531" providerId="LiveId" clId="{D5EDD07D-1F04-4011-ADC9-5C1B8D89D052}" dt="2023-02-25T16:17:33.050" v="1005" actId="47"/>
          <pc:sldLayoutMkLst>
            <pc:docMk/>
            <pc:sldMasterMk cId="0" sldId="2147483690"/>
            <pc:sldLayoutMk cId="0" sldId="2147483667"/>
          </pc:sldLayoutMkLst>
        </pc:sldLayoutChg>
        <pc:sldLayoutChg chg="del">
          <pc:chgData name="Imanuel Moiseev" userId="3b6204147fb66531" providerId="LiveId" clId="{D5EDD07D-1F04-4011-ADC9-5C1B8D89D052}" dt="2023-02-25T16:17:04.677" v="983" actId="47"/>
          <pc:sldLayoutMkLst>
            <pc:docMk/>
            <pc:sldMasterMk cId="0" sldId="2147483690"/>
            <pc:sldLayoutMk cId="0" sldId="2147483669"/>
          </pc:sldLayoutMkLst>
        </pc:sldLayoutChg>
        <pc:sldLayoutChg chg="del">
          <pc:chgData name="Imanuel Moiseev" userId="3b6204147fb66531" providerId="LiveId" clId="{D5EDD07D-1F04-4011-ADC9-5C1B8D89D052}" dt="2023-02-25T16:17:25.588" v="994" actId="47"/>
          <pc:sldLayoutMkLst>
            <pc:docMk/>
            <pc:sldMasterMk cId="0" sldId="2147483690"/>
            <pc:sldLayoutMk cId="0" sldId="2147483671"/>
          </pc:sldLayoutMkLst>
        </pc:sldLayoutChg>
        <pc:sldLayoutChg chg="del">
          <pc:chgData name="Imanuel Moiseev" userId="3b6204147fb66531" providerId="LiveId" clId="{D5EDD07D-1F04-4011-ADC9-5C1B8D89D052}" dt="2023-02-25T16:17:24.645" v="993" actId="47"/>
          <pc:sldLayoutMkLst>
            <pc:docMk/>
            <pc:sldMasterMk cId="0" sldId="2147483690"/>
            <pc:sldLayoutMk cId="0" sldId="2147483672"/>
          </pc:sldLayoutMkLst>
        </pc:sldLayoutChg>
        <pc:sldLayoutChg chg="del">
          <pc:chgData name="Imanuel Moiseev" userId="3b6204147fb66531" providerId="LiveId" clId="{D5EDD07D-1F04-4011-ADC9-5C1B8D89D052}" dt="2023-02-25T16:17:16.888" v="990" actId="47"/>
          <pc:sldLayoutMkLst>
            <pc:docMk/>
            <pc:sldMasterMk cId="0" sldId="2147483690"/>
            <pc:sldLayoutMk cId="0" sldId="2147483673"/>
          </pc:sldLayoutMkLst>
        </pc:sldLayoutChg>
        <pc:sldLayoutChg chg="del">
          <pc:chgData name="Imanuel Moiseev" userId="3b6204147fb66531" providerId="LiveId" clId="{D5EDD07D-1F04-4011-ADC9-5C1B8D89D052}" dt="2023-02-25T16:17:31.905" v="1003" actId="47"/>
          <pc:sldLayoutMkLst>
            <pc:docMk/>
            <pc:sldMasterMk cId="0" sldId="2147483690"/>
            <pc:sldLayoutMk cId="0" sldId="2147483674"/>
          </pc:sldLayoutMkLst>
        </pc:sldLayoutChg>
        <pc:sldLayoutChg chg="del">
          <pc:chgData name="Imanuel Moiseev" userId="3b6204147fb66531" providerId="LiveId" clId="{D5EDD07D-1F04-4011-ADC9-5C1B8D89D052}" dt="2023-02-25T16:17:28.243" v="998" actId="47"/>
          <pc:sldLayoutMkLst>
            <pc:docMk/>
            <pc:sldMasterMk cId="0" sldId="2147483690"/>
            <pc:sldLayoutMk cId="0" sldId="2147483675"/>
          </pc:sldLayoutMkLst>
        </pc:sldLayoutChg>
        <pc:sldLayoutChg chg="del">
          <pc:chgData name="Imanuel Moiseev" userId="3b6204147fb66531" providerId="LiveId" clId="{D5EDD07D-1F04-4011-ADC9-5C1B8D89D052}" dt="2023-02-25T16:17:35.545" v="1009" actId="47"/>
          <pc:sldLayoutMkLst>
            <pc:docMk/>
            <pc:sldMasterMk cId="0" sldId="2147483690"/>
            <pc:sldLayoutMk cId="0" sldId="2147483677"/>
          </pc:sldLayoutMkLst>
        </pc:sldLayoutChg>
        <pc:sldLayoutChg chg="del">
          <pc:chgData name="Imanuel Moiseev" userId="3b6204147fb66531" providerId="LiveId" clId="{D5EDD07D-1F04-4011-ADC9-5C1B8D89D052}" dt="2023-02-25T16:17:30.783" v="1001" actId="47"/>
          <pc:sldLayoutMkLst>
            <pc:docMk/>
            <pc:sldMasterMk cId="0" sldId="2147483690"/>
            <pc:sldLayoutMk cId="0" sldId="2147483678"/>
          </pc:sldLayoutMkLst>
        </pc:sldLayoutChg>
        <pc:sldLayoutChg chg="del">
          <pc:chgData name="Imanuel Moiseev" userId="3b6204147fb66531" providerId="LiveId" clId="{D5EDD07D-1F04-4011-ADC9-5C1B8D89D052}" dt="2023-02-25T16:17:07.624" v="986" actId="47"/>
          <pc:sldLayoutMkLst>
            <pc:docMk/>
            <pc:sldMasterMk cId="0" sldId="2147483690"/>
            <pc:sldLayoutMk cId="0" sldId="2147483679"/>
          </pc:sldLayoutMkLst>
        </pc:sldLayoutChg>
        <pc:sldLayoutChg chg="del">
          <pc:chgData name="Imanuel Moiseev" userId="3b6204147fb66531" providerId="LiveId" clId="{D5EDD07D-1F04-4011-ADC9-5C1B8D89D052}" dt="2023-02-25T16:17:27.059" v="996" actId="47"/>
          <pc:sldLayoutMkLst>
            <pc:docMk/>
            <pc:sldMasterMk cId="0" sldId="2147483690"/>
            <pc:sldLayoutMk cId="0" sldId="2147483680"/>
          </pc:sldLayoutMkLst>
        </pc:sldLayoutChg>
        <pc:sldLayoutChg chg="del">
          <pc:chgData name="Imanuel Moiseev" userId="3b6204147fb66531" providerId="LiveId" clId="{D5EDD07D-1F04-4011-ADC9-5C1B8D89D052}" dt="2023-02-25T16:17:05.735" v="984" actId="47"/>
          <pc:sldLayoutMkLst>
            <pc:docMk/>
            <pc:sldMasterMk cId="0" sldId="2147483690"/>
            <pc:sldLayoutMk cId="0" sldId="2147483681"/>
          </pc:sldLayoutMkLst>
        </pc:sldLayoutChg>
        <pc:sldLayoutChg chg="del">
          <pc:chgData name="Imanuel Moiseev" userId="3b6204147fb66531" providerId="LiveId" clId="{D5EDD07D-1F04-4011-ADC9-5C1B8D89D052}" dt="2023-02-25T16:17:15.947" v="989" actId="47"/>
          <pc:sldLayoutMkLst>
            <pc:docMk/>
            <pc:sldMasterMk cId="0" sldId="2147483690"/>
            <pc:sldLayoutMk cId="0" sldId="2147483682"/>
          </pc:sldLayoutMkLst>
        </pc:sldLayoutChg>
        <pc:sldLayoutChg chg="del">
          <pc:chgData name="Imanuel Moiseev" userId="3b6204147fb66531" providerId="LiveId" clId="{D5EDD07D-1F04-4011-ADC9-5C1B8D89D052}" dt="2023-02-25T16:17:11.128" v="987" actId="47"/>
          <pc:sldLayoutMkLst>
            <pc:docMk/>
            <pc:sldMasterMk cId="0" sldId="2147483690"/>
            <pc:sldLayoutMk cId="0" sldId="2147483683"/>
          </pc:sldLayoutMkLst>
        </pc:sldLayoutChg>
        <pc:sldLayoutChg chg="del">
          <pc:chgData name="Imanuel Moiseev" userId="3b6204147fb66531" providerId="LiveId" clId="{D5EDD07D-1F04-4011-ADC9-5C1B8D89D052}" dt="2023-02-25T16:17:26.298" v="995" actId="47"/>
          <pc:sldLayoutMkLst>
            <pc:docMk/>
            <pc:sldMasterMk cId="0" sldId="2147483690"/>
            <pc:sldLayoutMk cId="0" sldId="2147483684"/>
          </pc:sldLayoutMkLst>
        </pc:sldLayoutChg>
        <pc:sldLayoutChg chg="del">
          <pc:chgData name="Imanuel Moiseev" userId="3b6204147fb66531" providerId="LiveId" clId="{D5EDD07D-1F04-4011-ADC9-5C1B8D89D052}" dt="2023-02-25T16:17:34.793" v="1008" actId="47"/>
          <pc:sldLayoutMkLst>
            <pc:docMk/>
            <pc:sldMasterMk cId="0" sldId="2147483690"/>
            <pc:sldLayoutMk cId="0" sldId="2147483685"/>
          </pc:sldLayoutMkLst>
        </pc:sldLayoutChg>
      </pc:sldMasterChg>
      <pc:sldMasterChg chg="del delSldLayout">
        <pc:chgData name="Imanuel Moiseev" userId="3b6204147fb66531" providerId="LiveId" clId="{D5EDD07D-1F04-4011-ADC9-5C1B8D89D052}" dt="2023-02-25T16:17:49.107" v="1028" actId="47"/>
        <pc:sldMasterMkLst>
          <pc:docMk/>
          <pc:sldMasterMk cId="0" sldId="2147483691"/>
        </pc:sldMasterMkLst>
        <pc:sldLayoutChg chg="del">
          <pc:chgData name="Imanuel Moiseev" userId="3b6204147fb66531" providerId="LiveId" clId="{D5EDD07D-1F04-4011-ADC9-5C1B8D89D052}" dt="2023-02-25T16:17:49.107" v="1028" actId="47"/>
          <pc:sldLayoutMkLst>
            <pc:docMk/>
            <pc:sldMasterMk cId="0" sldId="2147483691"/>
            <pc:sldLayoutMk cId="0" sldId="2147483688"/>
          </pc:sldLayoutMkLst>
        </pc:sldLayoutChg>
        <pc:sldLayoutChg chg="del">
          <pc:chgData name="Imanuel Moiseev" userId="3b6204147fb66531" providerId="LiveId" clId="{D5EDD07D-1F04-4011-ADC9-5C1B8D89D052}" dt="2023-02-25T16:17:48.499" v="1027" actId="47"/>
          <pc:sldLayoutMkLst>
            <pc:docMk/>
            <pc:sldMasterMk cId="0" sldId="2147483691"/>
            <pc:sldLayoutMk cId="0" sldId="21474836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65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83"/>
        <p:cNvGrpSpPr/>
        <p:nvPr/>
      </p:nvGrpSpPr>
      <p:grpSpPr>
        <a:xfrm>
          <a:off x="0" y="0"/>
          <a:ext cx="0" cy="0"/>
          <a:chOff x="0" y="0"/>
          <a:chExt cx="0" cy="0"/>
        </a:xfrm>
      </p:grpSpPr>
      <p:pic>
        <p:nvPicPr>
          <p:cNvPr id="184" name="Google Shape;184;p2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85" name="Google Shape;185;p22"/>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dk1"/>
                </a:solidFill>
              </a:defRPr>
            </a:lvl1pPr>
            <a:lvl2pPr lvl="1" algn="ctr" rtl="0">
              <a:spcBef>
                <a:spcPts val="0"/>
              </a:spcBef>
              <a:spcAft>
                <a:spcPts val="0"/>
              </a:spcAft>
              <a:buNone/>
              <a:defRPr sz="2400">
                <a:solidFill>
                  <a:schemeClr val="dk1"/>
                </a:solidFill>
              </a:defRPr>
            </a:lvl2pPr>
            <a:lvl3pPr lvl="2" algn="ctr" rtl="0">
              <a:spcBef>
                <a:spcPts val="0"/>
              </a:spcBef>
              <a:spcAft>
                <a:spcPts val="0"/>
              </a:spcAft>
              <a:buNone/>
              <a:defRPr sz="2400">
                <a:solidFill>
                  <a:schemeClr val="dk1"/>
                </a:solidFill>
              </a:defRPr>
            </a:lvl3pPr>
            <a:lvl4pPr lvl="3" algn="ctr" rtl="0">
              <a:spcBef>
                <a:spcPts val="0"/>
              </a:spcBef>
              <a:spcAft>
                <a:spcPts val="0"/>
              </a:spcAft>
              <a:buNone/>
              <a:defRPr sz="2400">
                <a:solidFill>
                  <a:schemeClr val="dk1"/>
                </a:solidFill>
              </a:defRPr>
            </a:lvl4pPr>
            <a:lvl5pPr lvl="4" algn="ctr" rtl="0">
              <a:spcBef>
                <a:spcPts val="0"/>
              </a:spcBef>
              <a:spcAft>
                <a:spcPts val="0"/>
              </a:spcAft>
              <a:buNone/>
              <a:defRPr sz="2400">
                <a:solidFill>
                  <a:schemeClr val="dk1"/>
                </a:solidFill>
              </a:defRPr>
            </a:lvl5pPr>
            <a:lvl6pPr lvl="5" algn="ctr" rtl="0">
              <a:spcBef>
                <a:spcPts val="0"/>
              </a:spcBef>
              <a:spcAft>
                <a:spcPts val="0"/>
              </a:spcAft>
              <a:buNone/>
              <a:defRPr sz="2400">
                <a:solidFill>
                  <a:schemeClr val="dk1"/>
                </a:solidFill>
              </a:defRPr>
            </a:lvl6pPr>
            <a:lvl7pPr lvl="6" algn="ctr" rtl="0">
              <a:spcBef>
                <a:spcPts val="0"/>
              </a:spcBef>
              <a:spcAft>
                <a:spcPts val="0"/>
              </a:spcAft>
              <a:buNone/>
              <a:defRPr sz="2400">
                <a:solidFill>
                  <a:schemeClr val="dk1"/>
                </a:solidFill>
              </a:defRPr>
            </a:lvl7pPr>
            <a:lvl8pPr lvl="7" algn="ctr" rtl="0">
              <a:spcBef>
                <a:spcPts val="0"/>
              </a:spcBef>
              <a:spcAft>
                <a:spcPts val="0"/>
              </a:spcAft>
              <a:buNone/>
              <a:defRPr sz="2400">
                <a:solidFill>
                  <a:schemeClr val="dk1"/>
                </a:solidFill>
              </a:defRPr>
            </a:lvl8pPr>
            <a:lvl9pPr lvl="8" algn="ctr" rtl="0">
              <a:spcBef>
                <a:spcPts val="0"/>
              </a:spcBef>
              <a:spcAft>
                <a:spcPts val="0"/>
              </a:spcAft>
              <a:buNone/>
              <a:defRPr sz="2400">
                <a:solidFill>
                  <a:schemeClr val="dk1"/>
                </a:solidFill>
              </a:defRPr>
            </a:lvl9pPr>
          </a:lstStyle>
          <a:p>
            <a:endParaRPr/>
          </a:p>
        </p:txBody>
      </p:sp>
      <p:sp>
        <p:nvSpPr>
          <p:cNvPr id="186" name="Google Shape;186;p22"/>
          <p:cNvSpPr txBox="1">
            <a:spLocks noGrp="1"/>
          </p:cNvSpPr>
          <p:nvPr>
            <p:ph type="subTitle" idx="1"/>
          </p:nvPr>
        </p:nvSpPr>
        <p:spPr>
          <a:xfrm>
            <a:off x="2011500" y="1586200"/>
            <a:ext cx="5121000" cy="1607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4" r:id="rId4"/>
    <p:sldLayoutId id="2147483668" r:id="rId5"/>
    <p:sldLayoutId id="2147483670" r:id="rId6"/>
    <p:sldLayoutId id="2147483676"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1260309" y="2025493"/>
            <a:ext cx="6371598" cy="13408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600" dirty="0">
                <a:solidFill>
                  <a:srgbClr val="FFFFFF"/>
                </a:solidFill>
              </a:rPr>
              <a:t>NITZAGRAM</a:t>
            </a:r>
            <a:endParaRPr sz="4800" dirty="0">
              <a:solidFill>
                <a:srgbClr val="FFFFFF"/>
              </a:solidFill>
              <a:latin typeface="ASSISTANT" pitchFamily="2" charset="-79"/>
              <a:cs typeface="ASSISTANT" pitchFamily="2" charset="-79"/>
            </a:endParaRPr>
          </a:p>
          <a:p>
            <a:pPr marL="0" lvl="0" indent="0" algn="ctr" rtl="0">
              <a:spcBef>
                <a:spcPts val="200"/>
              </a:spcBef>
              <a:spcAft>
                <a:spcPts val="200"/>
              </a:spcAft>
              <a:buNone/>
            </a:pPr>
            <a:r>
              <a:rPr lang="en" sz="3200" dirty="0">
                <a:solidFill>
                  <a:schemeClr val="accent1"/>
                </a:solidFill>
              </a:rPr>
              <a:t>IMANUEL MOISEEV</a:t>
            </a:r>
            <a:endParaRPr sz="3200" dirty="0">
              <a:solidFill>
                <a:schemeClr val="accent1"/>
              </a:solidFill>
            </a:endParaRPr>
          </a:p>
        </p:txBody>
      </p:sp>
      <p:pic>
        <p:nvPicPr>
          <p:cNvPr id="2" name="תמונה 2" descr="תמונה שמכילה טקסט&#10;&#10;התיאור נוצר באופן אוטומטי">
            <a:extLst>
              <a:ext uri="{FF2B5EF4-FFF2-40B4-BE49-F238E27FC236}">
                <a16:creationId xmlns:a16="http://schemas.microsoft.com/office/drawing/2014/main" id="{92B82E00-1174-09A9-64C3-6D36FF21F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164" y="1239596"/>
            <a:ext cx="3609021" cy="86005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500"/>
                                        <p:tgtEl>
                                          <p:spTgt spid="39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292988"/>
            <a:ext cx="5992548" cy="1823105"/>
          </a:xfrm>
          <a:prstGeom prst="rect">
            <a:avLst/>
          </a:prstGeom>
          <a:noFill/>
          <a:ln>
            <a:noFill/>
          </a:ln>
        </p:spPr>
        <p:txBody>
          <a:bodyPr spcFirstLastPara="1" wrap="square" lIns="91425" tIns="91425" rIns="91425" bIns="91425" anchor="t" anchorCtr="0">
            <a:noAutofit/>
          </a:bodyPr>
          <a:lstStyle/>
          <a:p>
            <a:pPr lvl="0" algn="r"/>
            <a:r>
              <a:rPr lang="he-IL" sz="1800" dirty="0">
                <a:solidFill>
                  <a:schemeClr val="bg1"/>
                </a:solidFill>
                <a:latin typeface="ASSISTANT" pitchFamily="2" charset="-79"/>
                <a:ea typeface="Advent Pro"/>
                <a:cs typeface="ASSISTANT" pitchFamily="2" charset="-79"/>
                <a:sym typeface="Advent Pro"/>
              </a:rPr>
              <a:t>במהלך הפרויקט, יצרנו רשת חברתית אשר שמה הוא "ניצגרם" אשר מאפשרת לצפות במגוון פוסטים, במידה ואהבתם את הפוסט גם תוכלו להשאיר לייק ולהוסיף תגובה, זאת ועוד תהיה באפשרותכם לשתף מידע על הפוסט עם החברים שלכם. האפליקציה מספקת מגוון פילטרים לתמונות שלכם בעת שליחת התמונה לרשת. האפליקציה נגד אלימות לכן חל איסור להשתמש במילים גסות. </a:t>
            </a: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 LITTLE BIT ABOUT</a:t>
            </a:r>
            <a:endParaRPr sz="2400" dirty="0"/>
          </a:p>
        </p:txBody>
      </p:sp>
      <p:pic>
        <p:nvPicPr>
          <p:cNvPr id="3" name="Picture 2">
            <a:extLst>
              <a:ext uri="{FF2B5EF4-FFF2-40B4-BE49-F238E27FC236}">
                <a16:creationId xmlns:a16="http://schemas.microsoft.com/office/drawing/2014/main" id="{B989A326-9B87-BF86-52EE-832105C86EF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177" b="13263" l="10836" r="35604">
                        <a14:foregroundMark x1="10913" y1="11307" x2="11300" y2="10368"/>
                        <a14:foregroundMark x1="35372" y1="10563" x2="35372" y2="10563"/>
                        <a14:foregroundMark x1="35604" y1="10290" x2="35604" y2="10290"/>
                        <a14:foregroundMark x1="21130" y1="13263" x2="21130" y2="13263"/>
                        <a14:backgroundMark x1="33669" y1="10250" x2="33669" y2="10250"/>
                        <a14:backgroundMark x1="12229" y1="10133" x2="12229" y2="10133"/>
                        <a14:backgroundMark x1="13854" y1="10681" x2="13854" y2="10681"/>
                        <a14:backgroundMark x1="14009" y1="10563" x2="14009" y2="10563"/>
                        <a14:backgroundMark x1="14551" y1="11150" x2="14551" y2="11150"/>
                        <a14:backgroundMark x1="18034" y1="11228" x2="18034" y2="11228"/>
                        <a14:backgroundMark x1="25929" y1="10407" x2="25929" y2="10407"/>
                        <a14:backgroundMark x1="26006" y1="10329" x2="26006" y2="10329"/>
                        <a14:backgroundMark x1="26084" y1="10250" x2="26084" y2="10250"/>
                        <a14:backgroundMark x1="30341" y1="11111" x2="30341" y2="11111"/>
                        <a14:backgroundMark x1="20433" y1="13106" x2="20433" y2="13106"/>
                        <a14:backgroundMark x1="13622" y1="10446" x2="13622" y2="10446"/>
                        <a14:backgroundMark x1="13700" y1="10485" x2="13700" y2="10485"/>
                        <a14:backgroundMark x1="14241" y1="9898" x2="14474" y2="9624"/>
                        <a14:backgroundMark x1="14938" y1="9898" x2="14783" y2="9820"/>
                      </a14:backgroundRemoval>
                    </a14:imgEffect>
                  </a14:imgLayer>
                </a14:imgProps>
              </a:ext>
            </a:extLst>
          </a:blip>
          <a:srcRect l="8023" t="7598" r="62763" b="86237"/>
          <a:stretch/>
        </p:blipFill>
        <p:spPr>
          <a:xfrm>
            <a:off x="3841946" y="376555"/>
            <a:ext cx="2152429" cy="898589"/>
          </a:xfrm>
          <a:prstGeom prst="rect">
            <a:avLst/>
          </a:prstGeom>
        </p:spPr>
      </p:pic>
      <p:pic>
        <p:nvPicPr>
          <p:cNvPr id="4" name="Picture 3">
            <a:extLst>
              <a:ext uri="{FF2B5EF4-FFF2-40B4-BE49-F238E27FC236}">
                <a16:creationId xmlns:a16="http://schemas.microsoft.com/office/drawing/2014/main" id="{98C5BEC6-1AB8-3F17-3973-CF8FB33EA32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0278" y1="57500" x2="55278" y2="50556"/>
                        <a14:foregroundMark x1="55278" y1="50556" x2="62500" y2="51111"/>
                        <a14:foregroundMark x1="56944" y1="36111" x2="46111" y2="52500"/>
                        <a14:foregroundMark x1="46111" y1="52500" x2="27778" y2="60000"/>
                        <a14:foregroundMark x1="27778" y1="60000" x2="36667" y2="34722"/>
                        <a14:foregroundMark x1="36667" y1="34722" x2="66667" y2="33611"/>
                        <a14:foregroundMark x1="66667" y1="33611" x2="73333" y2="51944"/>
                        <a14:foregroundMark x1="73333" y1="51944" x2="52222" y2="65278"/>
                        <a14:foregroundMark x1="52222" y1="65278" x2="29722" y2="62222"/>
                        <a14:foregroundMark x1="29722" y1="62222" x2="28611" y2="60833"/>
                        <a14:foregroundMark x1="34444" y1="54444" x2="35833" y2="56944"/>
                        <a14:foregroundMark x1="40000" y1="50000" x2="36389" y2="59444"/>
                        <a14:foregroundMark x1="35833" y1="42222" x2="35833" y2="42222"/>
                        <a14:foregroundMark x1="46944" y1="49444" x2="63333" y2="50000"/>
                        <a14:foregroundMark x1="63333" y1="50000" x2="66667" y2="45278"/>
                        <a14:foregroundMark x1="63889" y1="57222" x2="43889" y2="58333"/>
                      </a14:backgroundRemoval>
                    </a14:imgEffect>
                  </a14:imgLayer>
                </a14:imgProps>
              </a:ext>
            </a:extLst>
          </a:blip>
          <a:stretch>
            <a:fillRect/>
          </a:stretch>
        </p:blipFill>
        <p:spPr>
          <a:xfrm>
            <a:off x="960120" y="3053041"/>
            <a:ext cx="1823105" cy="1823105"/>
          </a:xfrm>
          <a:prstGeom prst="rect">
            <a:avLst/>
          </a:prstGeom>
        </p:spPr>
      </p:pic>
      <p:pic>
        <p:nvPicPr>
          <p:cNvPr id="5" name="Picture 4">
            <a:extLst>
              <a:ext uri="{FF2B5EF4-FFF2-40B4-BE49-F238E27FC236}">
                <a16:creationId xmlns:a16="http://schemas.microsoft.com/office/drawing/2014/main" id="{93369080-9627-7DC9-4B98-41DC086D33A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167" b="96500" l="5167" r="94000">
                        <a14:foregroundMark x1="37667" y1="11500" x2="45833" y2="8500"/>
                        <a14:foregroundMark x1="51333" y1="10667" x2="52167" y2="7500"/>
                        <a14:foregroundMark x1="50333" y1="5000" x2="50333" y2="5000"/>
                        <a14:foregroundMark x1="47333" y1="24667" x2="36500" y2="64833"/>
                        <a14:foregroundMark x1="34500" y1="41333" x2="62000" y2="69167"/>
                        <a14:foregroundMark x1="62000" y1="69167" x2="62167" y2="69167"/>
                        <a14:foregroundMark x1="53500" y1="74167" x2="43667" y2="70500"/>
                        <a14:foregroundMark x1="43667" y1="70500" x2="35333" y2="70833"/>
                        <a14:foregroundMark x1="37833" y1="72167" x2="51000" y2="68333"/>
                        <a14:foregroundMark x1="51000" y1="68333" x2="68500" y2="53500"/>
                        <a14:foregroundMark x1="68500" y1="53500" x2="78667" y2="37000"/>
                        <a14:foregroundMark x1="78667" y1="37000" x2="80833" y2="35500"/>
                        <a14:foregroundMark x1="89333" y1="43167" x2="92833" y2="55500"/>
                        <a14:foregroundMark x1="92833" y1="55500" x2="90500" y2="67667"/>
                        <a14:foregroundMark x1="90500" y1="67667" x2="85000" y2="76833"/>
                        <a14:foregroundMark x1="85000" y1="76833" x2="77333" y2="84167"/>
                        <a14:foregroundMark x1="77333" y1="84167" x2="54667" y2="92333"/>
                        <a14:foregroundMark x1="54667" y1="92333" x2="44833" y2="92167"/>
                        <a14:foregroundMark x1="44833" y1="92167" x2="21333" y2="80833"/>
                        <a14:foregroundMark x1="21333" y1="80833" x2="6833" y2="58333"/>
                        <a14:foregroundMark x1="6833" y1="58333" x2="6000" y2="49333"/>
                        <a14:foregroundMark x1="43000" y1="58500" x2="36500" y2="49167"/>
                        <a14:foregroundMark x1="36500" y1="49167" x2="51833" y2="50167"/>
                        <a14:foregroundMark x1="51833" y1="50167" x2="56167" y2="63333"/>
                        <a14:foregroundMark x1="34167" y1="63333" x2="33667" y2="47000"/>
                        <a14:foregroundMark x1="33667" y1="47000" x2="40833" y2="35833"/>
                        <a14:foregroundMark x1="41833" y1="52833" x2="48667" y2="40000"/>
                        <a14:foregroundMark x1="48667" y1="40000" x2="62333" y2="42667"/>
                        <a14:foregroundMark x1="62333" y1="42667" x2="64833" y2="45667"/>
                        <a14:foregroundMark x1="66667" y1="40000" x2="78833" y2="60833"/>
                        <a14:foregroundMark x1="73333" y1="65333" x2="64333" y2="34833"/>
                        <a14:foregroundMark x1="60667" y1="39000" x2="37833" y2="44167"/>
                        <a14:foregroundMark x1="82833" y1="21500" x2="90500" y2="37000"/>
                        <a14:foregroundMark x1="90500" y1="37000" x2="91833" y2="44667"/>
                        <a14:foregroundMark x1="92667" y1="54833" x2="94000" y2="48167"/>
                        <a14:foregroundMark x1="69333" y1="62000" x2="45167" y2="34167"/>
                        <a14:foregroundMark x1="45167" y1="34167" x2="38167" y2="58000"/>
                        <a14:foregroundMark x1="38167" y1="58000" x2="62167" y2="54500"/>
                        <a14:foregroundMark x1="62167" y1="54500" x2="31000" y2="55500"/>
                        <a14:foregroundMark x1="31000" y1="55500" x2="50667" y2="47500"/>
                        <a14:foregroundMark x1="50667" y1="47500" x2="54833" y2="65667"/>
                        <a14:foregroundMark x1="54833" y1="65667" x2="54500" y2="66167"/>
                        <a14:foregroundMark x1="32667" y1="70500" x2="23000" y2="47167"/>
                        <a14:foregroundMark x1="23000" y1="47167" x2="41167" y2="27833"/>
                        <a14:foregroundMark x1="41167" y1="27833" x2="58667" y2="33167"/>
                        <a14:foregroundMark x1="58667" y1="33167" x2="58333" y2="38000"/>
                        <a14:foregroundMark x1="47667" y1="30167" x2="60833" y2="25167"/>
                        <a14:foregroundMark x1="60833" y1="25167" x2="76667" y2="41667"/>
                        <a14:foregroundMark x1="76667" y1="41667" x2="46167" y2="30000"/>
                        <a14:foregroundMark x1="46167" y1="30000" x2="45000" y2="22833"/>
                        <a14:foregroundMark x1="21333" y1="24333" x2="10000" y2="35167"/>
                        <a14:foregroundMark x1="10000" y1="35167" x2="5333" y2="44000"/>
                        <a14:foregroundMark x1="5333" y1="44000" x2="5333" y2="44667"/>
                        <a14:foregroundMark x1="37333" y1="91000" x2="41333" y2="93167"/>
                        <a14:foregroundMark x1="48333" y1="4667" x2="51333" y2="5000"/>
                        <a14:foregroundMark x1="48333" y1="6000" x2="51833" y2="5000"/>
                        <a14:foregroundMark x1="48000" y1="5000" x2="53333" y2="4667"/>
                        <a14:foregroundMark x1="56000" y1="5333" x2="50667" y2="5000"/>
                        <a14:foregroundMark x1="51000" y1="5333" x2="50000" y2="5167"/>
                        <a14:foregroundMark x1="50000" y1="5167" x2="50000" y2="5167"/>
                        <a14:foregroundMark x1="50000" y1="4667" x2="50000" y2="4667"/>
                        <a14:foregroundMark x1="50000" y1="4667" x2="50000" y2="4667"/>
                        <a14:foregroundMark x1="50333" y1="4667" x2="50333" y2="4667"/>
                        <a14:foregroundMark x1="50333" y1="4333" x2="50333" y2="4333"/>
                        <a14:foregroundMark x1="47000" y1="96500" x2="47000" y2="96500"/>
                        <a14:foregroundMark x1="44500" y1="5000" x2="44500" y2="5000"/>
                        <a14:foregroundMark x1="44500" y1="4500" x2="44500" y2="4500"/>
                        <a14:foregroundMark x1="56500" y1="4667" x2="56500" y2="4667"/>
                        <a14:foregroundMark x1="54500" y1="4333" x2="54500" y2="4333"/>
                        <a14:backgroundMark x1="47500" y1="97333" x2="47500" y2="97333"/>
                        <a14:backgroundMark x1="47000" y1="96833" x2="47000" y2="96833"/>
                      </a14:backgroundRemoval>
                    </a14:imgEffect>
                  </a14:imgLayer>
                </a14:imgProps>
              </a:ext>
            </a:extLst>
          </a:blip>
          <a:stretch>
            <a:fillRect/>
          </a:stretch>
        </p:blipFill>
        <p:spPr>
          <a:xfrm>
            <a:off x="2836565" y="3265458"/>
            <a:ext cx="1398270" cy="1398270"/>
          </a:xfrm>
          <a:prstGeom prst="rect">
            <a:avLst/>
          </a:prstGeom>
        </p:spPr>
      </p:pic>
      <p:pic>
        <p:nvPicPr>
          <p:cNvPr id="6" name="Picture 5">
            <a:extLst>
              <a:ext uri="{FF2B5EF4-FFF2-40B4-BE49-F238E27FC236}">
                <a16:creationId xmlns:a16="http://schemas.microsoft.com/office/drawing/2014/main" id="{E72525D9-4CDD-EE2E-CA9C-4D5AE6E5CAD7}"/>
              </a:ext>
            </a:extLst>
          </p:cNvPr>
          <p:cNvPicPr>
            <a:picLocks noChangeAspect="1"/>
          </p:cNvPicPr>
          <p:nvPr/>
        </p:nvPicPr>
        <p:blipFill>
          <a:blip r:embed="rId9"/>
          <a:stretch>
            <a:fillRect/>
          </a:stretch>
        </p:blipFill>
        <p:spPr>
          <a:xfrm>
            <a:off x="4571975" y="3311033"/>
            <a:ext cx="1307120" cy="1307120"/>
          </a:xfrm>
          <a:prstGeom prst="rect">
            <a:avLst/>
          </a:prstGeom>
        </p:spPr>
      </p:pic>
      <p:pic>
        <p:nvPicPr>
          <p:cNvPr id="7" name="Picture 6">
            <a:extLst>
              <a:ext uri="{FF2B5EF4-FFF2-40B4-BE49-F238E27FC236}">
                <a16:creationId xmlns:a16="http://schemas.microsoft.com/office/drawing/2014/main" id="{AC64768D-2BCB-1C81-3B68-2B1FF67F622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873027" y="2913902"/>
            <a:ext cx="4002632" cy="2101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par>
                          <p:cTn id="8" fill="hold">
                            <p:stCondLst>
                              <p:cond delay="750"/>
                            </p:stCondLst>
                            <p:childTnLst>
                              <p:par>
                                <p:cTn id="9" presetID="2" presetClass="entr" presetSubtype="4"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3750"/>
                            </p:stCondLst>
                            <p:childTnLst>
                              <p:par>
                                <p:cTn id="14" presetID="2" presetClass="entr" presetSubtype="4" fill="hold" nodeType="after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ppt_x"/>
                                          </p:val>
                                        </p:tav>
                                        <p:tav tm="100000">
                                          <p:val>
                                            <p:strVal val="#ppt_x"/>
                                          </p:val>
                                        </p:tav>
                                      </p:tavLst>
                                    </p:anim>
                                    <p:anim calcmode="lin" valueType="num">
                                      <p:cBhvr additive="base">
                                        <p:cTn id="17" dur="10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6750"/>
                            </p:stCondLst>
                            <p:childTnLst>
                              <p:par>
                                <p:cTn id="19" presetID="2" presetClass="entr" presetSubtype="4" fill="hold" nodeType="afterEffect">
                                  <p:stCondLst>
                                    <p:cond delay="20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9750"/>
                            </p:stCondLst>
                            <p:childTnLst>
                              <p:par>
                                <p:cTn id="24" presetID="2" presetClass="entr" presetSubtype="4" fill="hold" nodeType="afterEffect">
                                  <p:stCondLst>
                                    <p:cond delay="20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000" fill="hold"/>
                                        <p:tgtEl>
                                          <p:spTgt spid="7"/>
                                        </p:tgtEl>
                                        <p:attrNameLst>
                                          <p:attrName>ppt_x</p:attrName>
                                        </p:attrNameLst>
                                      </p:cBhvr>
                                      <p:tavLst>
                                        <p:tav tm="0">
                                          <p:val>
                                            <p:strVal val="#ppt_x"/>
                                          </p:val>
                                        </p:tav>
                                        <p:tav tm="100000">
                                          <p:val>
                                            <p:strVal val="#ppt_x"/>
                                          </p:val>
                                        </p:tav>
                                      </p:tavLst>
                                    </p:anim>
                                    <p:anim calcmode="lin" valueType="num">
                                      <p:cBhvr additive="base">
                                        <p:cTn id="2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9" name="Google Shape;429;p48"/>
          <p:cNvPicPr preferRelativeResize="0"/>
          <p:nvPr/>
        </p:nvPicPr>
        <p:blipFill>
          <a:blip r:embed="rId3">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3">
            <a:alphaModFix/>
          </a:blip>
          <a:stretch>
            <a:fillRect/>
          </a:stretch>
        </p:blipFill>
        <p:spPr>
          <a:xfrm flipH="1">
            <a:off x="5695525" y="-933965"/>
            <a:ext cx="7657249" cy="8935624"/>
          </a:xfrm>
          <a:prstGeom prst="rect">
            <a:avLst/>
          </a:prstGeom>
          <a:noFill/>
          <a:ln>
            <a:noFill/>
          </a:ln>
        </p:spPr>
      </p:pic>
      <p:pic>
        <p:nvPicPr>
          <p:cNvPr id="8" name="Picture 7">
            <a:extLst>
              <a:ext uri="{FF2B5EF4-FFF2-40B4-BE49-F238E27FC236}">
                <a16:creationId xmlns:a16="http://schemas.microsoft.com/office/drawing/2014/main" id="{A51E2F1D-9717-6741-E8C3-C033D1012F12}"/>
              </a:ext>
            </a:extLst>
          </p:cNvPr>
          <p:cNvPicPr>
            <a:picLocks noChangeAspect="1"/>
          </p:cNvPicPr>
          <p:nvPr/>
        </p:nvPicPr>
        <p:blipFill>
          <a:blip r:embed="rId4"/>
          <a:stretch>
            <a:fillRect/>
          </a:stretch>
        </p:blipFill>
        <p:spPr>
          <a:xfrm>
            <a:off x="3339092" y="167923"/>
            <a:ext cx="2465816" cy="4807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3" name="Google Shape;443;p50"/>
          <p:cNvSpPr txBox="1">
            <a:spLocks noGrp="1"/>
          </p:cNvSpPr>
          <p:nvPr>
            <p:ph type="title"/>
          </p:nvPr>
        </p:nvSpPr>
        <p:spPr>
          <a:xfrm>
            <a:off x="792814" y="1013241"/>
            <a:ext cx="6392846" cy="48194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he-IL" sz="3600" dirty="0">
                <a:effectLst>
                  <a:outerShdw blurRad="38100" dist="38100" dir="2700000" algn="tl">
                    <a:srgbClr val="000000">
                      <a:alpha val="43137"/>
                    </a:srgbClr>
                  </a:outerShdw>
                </a:effectLst>
                <a:latin typeface="ASSISTANT" pitchFamily="2" charset="-79"/>
                <a:cs typeface="ASSISTANT" pitchFamily="2" charset="-79"/>
              </a:rPr>
              <a:t>בואו נראה מה השתדרג באפליקציה</a:t>
            </a:r>
            <a:endParaRPr sz="3600" dirty="0">
              <a:solidFill>
                <a:schemeClr val="accent1"/>
              </a:solidFill>
              <a:effectLst>
                <a:outerShdw blurRad="38100" dist="38100" dir="2700000" algn="tl">
                  <a:srgbClr val="000000">
                    <a:alpha val="43137"/>
                  </a:srgbClr>
                </a:outerShdw>
              </a:effectLst>
              <a:latin typeface="ASSISTANT" pitchFamily="2" charset="-79"/>
              <a:cs typeface="ASSISTANT" pitchFamily="2" charset="-79"/>
            </a:endParaRPr>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
        <p:nvSpPr>
          <p:cNvPr id="4" name="TextBox 3">
            <a:extLst>
              <a:ext uri="{FF2B5EF4-FFF2-40B4-BE49-F238E27FC236}">
                <a16:creationId xmlns:a16="http://schemas.microsoft.com/office/drawing/2014/main" id="{3D811420-4667-025A-428E-4DB386D2DA05}"/>
              </a:ext>
            </a:extLst>
          </p:cNvPr>
          <p:cNvSpPr txBox="1"/>
          <p:nvPr/>
        </p:nvSpPr>
        <p:spPr>
          <a:xfrm>
            <a:off x="792814" y="1947147"/>
            <a:ext cx="4670726" cy="1077218"/>
          </a:xfrm>
          <a:prstGeom prst="rect">
            <a:avLst/>
          </a:prstGeom>
          <a:noFill/>
        </p:spPr>
        <p:txBody>
          <a:bodyPr wrap="square" rtlCol="0">
            <a:spAutoFit/>
          </a:bodyPr>
          <a:lstStyle/>
          <a:p>
            <a:pPr algn="ctr"/>
            <a:r>
              <a:rPr lang="he-IL" sz="3200" dirty="0">
                <a:solidFill>
                  <a:schemeClr val="accent1"/>
                </a:solidFill>
                <a:latin typeface="Aharoni" panose="02010803020104030203" pitchFamily="2" charset="-79"/>
                <a:cs typeface="Aharoni" panose="02010803020104030203" pitchFamily="2" charset="-79"/>
              </a:rPr>
              <a:t>חסימת תגובות אשר מכילות ביטויים לא נחמדים.</a:t>
            </a:r>
            <a:endParaRPr lang="LID4096" sz="3200" dirty="0">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B57F75FC-74AF-299D-5D7E-DA0725C8AB48}"/>
              </a:ext>
            </a:extLst>
          </p:cNvPr>
          <p:cNvSpPr txBox="1"/>
          <p:nvPr/>
        </p:nvSpPr>
        <p:spPr>
          <a:xfrm>
            <a:off x="792814" y="3476331"/>
            <a:ext cx="4670726" cy="1077218"/>
          </a:xfrm>
          <a:prstGeom prst="rect">
            <a:avLst/>
          </a:prstGeom>
          <a:noFill/>
        </p:spPr>
        <p:txBody>
          <a:bodyPr wrap="square" rtlCol="0">
            <a:spAutoFit/>
          </a:bodyPr>
          <a:lstStyle/>
          <a:p>
            <a:pPr algn="ctr"/>
            <a:r>
              <a:rPr lang="he-IL" sz="3200" dirty="0">
                <a:solidFill>
                  <a:schemeClr val="accent1"/>
                </a:solidFill>
                <a:latin typeface="Aharoni" panose="02010803020104030203" pitchFamily="2" charset="-79"/>
                <a:cs typeface="Aharoni" panose="02010803020104030203" pitchFamily="2" charset="-79"/>
              </a:rPr>
              <a:t>ניתן לשתף מידע על פוסטים דרך הרשת החברתית "ווצאפ".</a:t>
            </a:r>
            <a:endParaRPr lang="LID4096" sz="3200" dirty="0">
              <a:latin typeface="Aharoni" panose="02010803020104030203" pitchFamily="2" charset="-79"/>
              <a:cs typeface="Aharoni" panose="02010803020104030203" pitchFamily="2" charset="-79"/>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wipe(down)">
                                      <p:cBhvr>
                                        <p:cTn id="7" dur="2000"/>
                                        <p:tgtEl>
                                          <p:spTgt spid="443"/>
                                        </p:tgtEl>
                                      </p:cBhvr>
                                    </p:animEffect>
                                  </p:childTnLst>
                                </p:cTn>
                              </p:par>
                            </p:childTnLst>
                          </p:cTn>
                        </p:par>
                        <p:par>
                          <p:cTn id="8" fill="hold">
                            <p:stCondLst>
                              <p:cond delay="2000"/>
                            </p:stCondLst>
                            <p:childTnLst>
                              <p:par>
                                <p:cTn id="9" presetID="2" presetClass="entr" presetSubtype="4" fill="hold" grpId="0" nodeType="afterEffect">
                                  <p:stCondLst>
                                    <p:cond delay="2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1" name="Google Shape;591;p56"/>
          <p:cNvSpPr txBox="1">
            <a:spLocks noGrp="1"/>
          </p:cNvSpPr>
          <p:nvPr>
            <p:ph type="subTitle" idx="1"/>
          </p:nvPr>
        </p:nvSpPr>
        <p:spPr>
          <a:xfrm>
            <a:off x="2011500" y="1555720"/>
            <a:ext cx="5121000" cy="14389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sz="2800" dirty="0">
                <a:solidFill>
                  <a:schemeClr val="bg1"/>
                </a:solidFill>
                <a:latin typeface="ASSISTANT" pitchFamily="2" charset="-79"/>
                <a:cs typeface="ASSISTANT" pitchFamily="2" charset="-79"/>
                <a:sym typeface="Advent Pro"/>
              </a:rPr>
              <a:t>כעת, תהיה הפעלה כיתתית.</a:t>
            </a:r>
          </a:p>
          <a:p>
            <a:pPr marL="0" lvl="0" indent="0" algn="ctr" rtl="0">
              <a:spcBef>
                <a:spcPts val="0"/>
              </a:spcBef>
              <a:spcAft>
                <a:spcPts val="0"/>
              </a:spcAft>
              <a:buNone/>
            </a:pPr>
            <a:r>
              <a:rPr lang="he-IL" sz="2800" dirty="0">
                <a:solidFill>
                  <a:schemeClr val="bg1"/>
                </a:solidFill>
                <a:latin typeface="ASSISTANT" pitchFamily="2" charset="-79"/>
                <a:cs typeface="ASSISTANT" pitchFamily="2" charset="-79"/>
                <a:sym typeface="Advent Pro"/>
              </a:rPr>
              <a:t>נראה אילו אופציות הוספתי לרשת החברתית "ניצגרם".</a:t>
            </a:r>
            <a:endParaRPr dirty="0"/>
          </a:p>
        </p:txBody>
      </p:sp>
      <p:pic>
        <p:nvPicPr>
          <p:cNvPr id="592" name="Google Shape;592;p56"/>
          <p:cNvPicPr preferRelativeResize="0"/>
          <p:nvPr/>
        </p:nvPicPr>
        <p:blipFill>
          <a:blip r:embed="rId3">
            <a:alphaModFix/>
          </a:blip>
          <a:stretch>
            <a:fillRect/>
          </a:stretch>
        </p:blipFill>
        <p:spPr>
          <a:xfrm rot="10800000">
            <a:off x="6199350" y="-2689390"/>
            <a:ext cx="7657249" cy="8935624"/>
          </a:xfrm>
          <a:prstGeom prst="rect">
            <a:avLst/>
          </a:prstGeom>
          <a:noFill/>
          <a:ln>
            <a:noFill/>
          </a:ln>
        </p:spPr>
      </p:pic>
      <p:pic>
        <p:nvPicPr>
          <p:cNvPr id="593" name="Google Shape;593;p56"/>
          <p:cNvPicPr preferRelativeResize="0"/>
          <p:nvPr/>
        </p:nvPicPr>
        <p:blipFill>
          <a:blip r:embed="rId3">
            <a:alphaModFix/>
          </a:blip>
          <a:stretch>
            <a:fillRect/>
          </a:stretch>
        </p:blipFill>
        <p:spPr>
          <a:xfrm rot="10800000" flipH="1">
            <a:off x="-4647650" y="-2689390"/>
            <a:ext cx="7657249" cy="8935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Effect transition="in" filter="fade">
                                      <p:cBhvr>
                                        <p:cTn id="7" dur="3000"/>
                                        <p:tgtEl>
                                          <p:spTgt spid="591">
                                            <p:txEl>
                                              <p:pRg st="0" end="0"/>
                                            </p:txEl>
                                          </p:spTgt>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591">
                                            <p:txEl>
                                              <p:pRg st="1" end="1"/>
                                            </p:txEl>
                                          </p:spTgt>
                                        </p:tgtEl>
                                        <p:attrNameLst>
                                          <p:attrName>style.visibility</p:attrName>
                                        </p:attrNameLst>
                                      </p:cBhvr>
                                      <p:to>
                                        <p:strVal val="visible"/>
                                      </p:to>
                                    </p:set>
                                    <p:animEffect transition="in" filter="fade">
                                      <p:cBhvr>
                                        <p:cTn id="11" dur="3000"/>
                                        <p:tgtEl>
                                          <p:spTgt spid="5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6"/>
          <p:cNvSpPr txBox="1">
            <a:spLocks noGrp="1"/>
          </p:cNvSpPr>
          <p:nvPr>
            <p:ph type="title"/>
          </p:nvPr>
        </p:nvSpPr>
        <p:spPr>
          <a:xfrm>
            <a:off x="2011500" y="3302454"/>
            <a:ext cx="51210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—IMANUEL </a:t>
            </a:r>
            <a:r>
              <a:rPr lang="en" dirty="0">
                <a:solidFill>
                  <a:schemeClr val="accent1"/>
                </a:solidFill>
              </a:rPr>
              <a:t>MOISEEV</a:t>
            </a:r>
            <a:endParaRPr dirty="0">
              <a:solidFill>
                <a:schemeClr val="accent1"/>
              </a:solidFill>
            </a:endParaRPr>
          </a:p>
        </p:txBody>
      </p:sp>
      <p:sp>
        <p:nvSpPr>
          <p:cNvPr id="591" name="Google Shape;591;p56"/>
          <p:cNvSpPr txBox="1">
            <a:spLocks noGrp="1"/>
          </p:cNvSpPr>
          <p:nvPr>
            <p:ph type="subTitle" idx="1"/>
          </p:nvPr>
        </p:nvSpPr>
        <p:spPr>
          <a:xfrm>
            <a:off x="1470570" y="1662400"/>
            <a:ext cx="6202860" cy="14389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e-IL" sz="2800" dirty="0">
                <a:solidFill>
                  <a:schemeClr val="bg1"/>
                </a:solidFill>
                <a:latin typeface="ASSISTANT" pitchFamily="2" charset="-79"/>
                <a:cs typeface="ASSISTANT" pitchFamily="2" charset="-79"/>
                <a:sym typeface="Advent Pro"/>
              </a:rPr>
              <a:t>תודה רבה לכולם על ההקשבה!</a:t>
            </a:r>
          </a:p>
          <a:p>
            <a:pPr marL="0" lvl="0" indent="0" algn="ctr" rtl="0">
              <a:spcBef>
                <a:spcPts val="0"/>
              </a:spcBef>
              <a:spcAft>
                <a:spcPts val="0"/>
              </a:spcAft>
              <a:buNone/>
            </a:pPr>
            <a:r>
              <a:rPr lang="he-IL" sz="2800" dirty="0">
                <a:solidFill>
                  <a:schemeClr val="bg1"/>
                </a:solidFill>
                <a:latin typeface="ASSISTANT" pitchFamily="2" charset="-79"/>
                <a:cs typeface="ASSISTANT" pitchFamily="2" charset="-79"/>
                <a:sym typeface="Advent Pro"/>
              </a:rPr>
              <a:t>במידה ויש לכם שאלות תרגישו בנוח לשאול </a:t>
            </a:r>
            <a:r>
              <a:rPr lang="he-IL" sz="2800" dirty="0">
                <a:solidFill>
                  <a:schemeClr val="bg1"/>
                </a:solidFill>
                <a:latin typeface="ASSISTANT" pitchFamily="2" charset="-79"/>
                <a:cs typeface="ASSISTANT" pitchFamily="2" charset="-79"/>
                <a:sym typeface="Wingdings" panose="05000000000000000000" pitchFamily="2" charset="2"/>
              </a:rPr>
              <a:t></a:t>
            </a:r>
            <a:endParaRPr dirty="0"/>
          </a:p>
        </p:txBody>
      </p:sp>
      <p:pic>
        <p:nvPicPr>
          <p:cNvPr id="592" name="Google Shape;592;p56"/>
          <p:cNvPicPr preferRelativeResize="0"/>
          <p:nvPr/>
        </p:nvPicPr>
        <p:blipFill>
          <a:blip r:embed="rId3">
            <a:alphaModFix/>
          </a:blip>
          <a:stretch>
            <a:fillRect/>
          </a:stretch>
        </p:blipFill>
        <p:spPr>
          <a:xfrm rot="10800000">
            <a:off x="6199350" y="-2689390"/>
            <a:ext cx="7657249" cy="8935624"/>
          </a:xfrm>
          <a:prstGeom prst="rect">
            <a:avLst/>
          </a:prstGeom>
          <a:noFill/>
          <a:ln>
            <a:noFill/>
          </a:ln>
        </p:spPr>
      </p:pic>
      <p:pic>
        <p:nvPicPr>
          <p:cNvPr id="593" name="Google Shape;593;p56"/>
          <p:cNvPicPr preferRelativeResize="0"/>
          <p:nvPr/>
        </p:nvPicPr>
        <p:blipFill>
          <a:blip r:embed="rId3">
            <a:alphaModFix/>
          </a:blip>
          <a:stretch>
            <a:fillRect/>
          </a:stretch>
        </p:blipFill>
        <p:spPr>
          <a:xfrm rot="10800000" flipH="1">
            <a:off x="-4647650" y="-2689390"/>
            <a:ext cx="7657249" cy="8935624"/>
          </a:xfrm>
          <a:prstGeom prst="rect">
            <a:avLst/>
          </a:prstGeom>
          <a:noFill/>
          <a:ln>
            <a:noFill/>
          </a:ln>
        </p:spPr>
      </p:pic>
    </p:spTree>
    <p:extLst>
      <p:ext uri="{BB962C8B-B14F-4D97-AF65-F5344CB8AC3E}">
        <p14:creationId xmlns:p14="http://schemas.microsoft.com/office/powerpoint/2010/main" val="16521145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Effect transition="in" filter="fade">
                                      <p:cBhvr>
                                        <p:cTn id="7" dur="3000"/>
                                        <p:tgtEl>
                                          <p:spTgt spid="591">
                                            <p:txEl>
                                              <p:pRg st="0" end="0"/>
                                            </p:txEl>
                                          </p:spTgt>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591">
                                            <p:txEl>
                                              <p:pRg st="1" end="1"/>
                                            </p:txEl>
                                          </p:spTgt>
                                        </p:tgtEl>
                                        <p:attrNameLst>
                                          <p:attrName>style.visibility</p:attrName>
                                        </p:attrNameLst>
                                      </p:cBhvr>
                                      <p:to>
                                        <p:strVal val="visible"/>
                                      </p:to>
                                    </p:set>
                                    <p:animEffect transition="in" filter="fade">
                                      <p:cBhvr>
                                        <p:cTn id="11" dur="3000"/>
                                        <p:tgtEl>
                                          <p:spTgt spid="591">
                                            <p:txEl>
                                              <p:pRg st="1" end="1"/>
                                            </p:txEl>
                                          </p:spTgt>
                                        </p:tgtEl>
                                      </p:cBhvr>
                                    </p:animEffect>
                                  </p:childTnLst>
                                </p:cTn>
                              </p:par>
                            </p:childTnLst>
                          </p:cTn>
                        </p:par>
                        <p:par>
                          <p:cTn id="12" fill="hold">
                            <p:stCondLst>
                              <p:cond delay="6000"/>
                            </p:stCondLst>
                            <p:childTnLst>
                              <p:par>
                                <p:cTn id="13" presetID="22" presetClass="entr" presetSubtype="4" fill="hold" grpId="0" nodeType="afterEffect">
                                  <p:stCondLst>
                                    <p:cond delay="0"/>
                                  </p:stCondLst>
                                  <p:childTnLst>
                                    <p:set>
                                      <p:cBhvr>
                                        <p:cTn id="14" dur="1" fill="hold">
                                          <p:stCondLst>
                                            <p:cond delay="0"/>
                                          </p:stCondLst>
                                        </p:cTn>
                                        <p:tgtEl>
                                          <p:spTgt spid="590"/>
                                        </p:tgtEl>
                                        <p:attrNameLst>
                                          <p:attrName>style.visibility</p:attrName>
                                        </p:attrNameLst>
                                      </p:cBhvr>
                                      <p:to>
                                        <p:strVal val="visible"/>
                                      </p:to>
                                    </p:set>
                                    <p:animEffect transition="in" filter="wipe(down)">
                                      <p:cBhvr>
                                        <p:cTn id="15" dur="10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P spid="591" grpId="0" build="p"/>
    </p:bldLst>
  </p:timing>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Words>
  <Application>Microsoft Office PowerPoint</Application>
  <PresentationFormat>On-screen Show (16:9)</PresentationFormat>
  <Paragraphs>12</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ASSISTANT</vt:lpstr>
      <vt:lpstr>Aharoni</vt:lpstr>
      <vt:lpstr>Montserrat</vt:lpstr>
      <vt:lpstr>Advent Pro Medium</vt:lpstr>
      <vt:lpstr>Advent Pro</vt:lpstr>
      <vt:lpstr>Arial</vt:lpstr>
      <vt:lpstr>Aldrich</vt:lpstr>
      <vt:lpstr>Software Testing Company by Slidesgo</vt:lpstr>
      <vt:lpstr>NITZAGRAM IMANUEL MOISEEV</vt:lpstr>
      <vt:lpstr>A LITTLE BIT ABOUT</vt:lpstr>
      <vt:lpstr>PowerPoint Presentation</vt:lpstr>
      <vt:lpstr>בואו נראה מה השתדרג באפליקציה</vt:lpstr>
      <vt:lpstr>PowerPoint Presentation</vt:lpstr>
      <vt:lpstr>—IMANUEL MOISEEV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NITZAGRAM IMANUEL MOISEEV</dc:title>
  <cp:lastModifiedBy>Imanuel Moiseev</cp:lastModifiedBy>
  <cp:revision>1</cp:revision>
  <dcterms:modified xsi:type="dcterms:W3CDTF">2023-03-30T12:24:56Z</dcterms:modified>
</cp:coreProperties>
</file>